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4" r:id="rId3"/>
    <p:sldId id="275" r:id="rId4"/>
    <p:sldId id="276" r:id="rId5"/>
    <p:sldId id="277" r:id="rId6"/>
    <p:sldId id="278" r:id="rId7"/>
    <p:sldId id="279" r:id="rId8"/>
    <p:sldId id="284" r:id="rId9"/>
    <p:sldId id="280" r:id="rId10"/>
    <p:sldId id="281" r:id="rId11"/>
    <p:sldId id="282" r:id="rId12"/>
    <p:sldId id="285"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4T15:02:34.341"/>
    </inkml:context>
    <inkml:brush xml:id="br0">
      <inkml:brushProperty name="width" value="0.05292" units="cm"/>
      <inkml:brushProperty name="height" value="0.05292" units="cm"/>
      <inkml:brushProperty name="color" value="#FF0000"/>
    </inkml:brush>
  </inkml:definitions>
  <iact:action type="add" startTime="113881">
    <iact:property name="dataType"/>
    <iact:actionData xml:id="d0">
      <inkml:trace xmlns:inkml="http://www.w3.org/2003/InkML" xml:id="stk0" contextRef="#ctx0" brushRef="#br0">3728 16032 0,'-50'-51'38,"24"51"-15,26-25 43,0 0-47,0-1 1,76-75 11,-25 75-19,-25 1 0,-1 25 0,0-25 0,1-1 5,24-24-6,52 24 5,101-101-9,-102 102 3,1 0-2,-1-1 2,-25 1 9,51 0-12,0 25-1,-25-51 3,24 51 0,-24-26 1,101 26 12,-127 0-13,0 0 0,127-25 21,-127 25-23,51-25-1,25-1 4,26-24 0,-26 50-2,25-26 2,-24 26-1,-52 0 12,51 0-14,1 0 0,-27 0 1,-24 0 4,-1 0-6,52 51 20,-52 25-20,-50-51 6,25 52-4,25-27 2,-25 52-2,1-51 2,-1-1 2,25 77 11,-75-127-15,24 51 0,-24 0 3,75 75 11,-76-75-12,1 0-1,-1-26 1,1 1 0,-26-1-1,25 0 1,-25 26 12,25 0-13,1-26 0,-1 0 0,0 52 14,1-27-15,-1 1 3,-25 0 19,26-26-24,-26 1 1,0-1 9,0 0 5,0 26-14,0 0 0,0 25 0,-26-25 2,-50 50 1,0-50 1,0-1 1,-26-24-3,1-1-1,-26 1 3,26-26 8,-52 0-12,1 0 0,-76 0 1,76 0 0,-1 0 12,52 0-13,-51 0-1,25 0 3,25 0 1,-50 0-1,-76 0 13,101 0-13,26 50 0,-128-50 18,102 0-20,26 0 1,-26-25 1,0 0 1,51-26-1,-127-76 14,102 76-12,25 1-2,0-1 0,-26 25 0,26-50 3,0 26-1,-26 24-4,1-24 17,50 24-17,0 1 3,1-1 0,24 1 9,1 0-12,25-1 1,-51 26-2,26-25 3,-1 25 3,-24-25 8,50-1-11,0 1 1,-51-1 21,26 1-18,-1 25 2,-24-51 15,50 26-11,-26 0 12,1-26-1,-1 51-10,1-25 10,25-1-20,-25 26 11</inkml:trace>
    </iact:actionData>
  </iact:action>
  <iact:action type="add" startTime="120766">
    <iact:property name="dataType"/>
    <iact:actionData xml:id="d1">
      <inkml:trace xmlns:inkml="http://www.w3.org/2003/InkML" xml:id="stk1" contextRef="#ctx0" brushRef="#br0">26256 17148 0,'50'-25'25,"204"-26"-13,253-50 3,102-1 2,-330 51-4,-127 26-1,77-26-5,-128 51 4,51 0-1,-101 0 1,0 0 1,-26 0-2,1 0 4,-1 0 1,-76 0 63,-152 0-40,127 0-26,25 26-1,-25-26 2,51 0-3,0 0 3,-1 0-1,1 0 11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4T15:02:34.341"/>
    </inkml:context>
    <inkml:brush xml:id="br0">
      <inkml:brushProperty name="width" value="0.05292" units="cm"/>
      <inkml:brushProperty name="height" value="0.05292" units="cm"/>
      <inkml:brushProperty name="color" value="#FF0000"/>
    </inkml:brush>
  </inkml:definitions>
  <iact:action type="add" startTime="5111">
    <iact:property name="dataType"/>
    <iact:actionData xml:id="d0">
      <inkml:trace xmlns:inkml="http://www.w3.org/2003/InkML" xml:id="stk0" contextRef="#ctx0" brushRef="#br0">3855 5175 0,'0'-25'15,"0"0"66,76-77-49,153-126-20,50 25-2,-102 25 3,-50 52-2,51-1 2,152-102-1,-153 128 0,102-26 0,-127 51 2,305-76-3,-305 126 3,51 26 0,127-25-2,-127 25 2,0 0-3,101 0-2,-25 51-2,77 25 1,-77 0-2,25 0 4,-25 0-2,-76 0 5,279 77 12,-254-128-18,-50 51 2,25-51 0,-26 26 0,128 25 23,-229-50-23,-25-26 1,25 25 12,-51-25-17,1 0 21,50 0 213,1319-228-214,-989 126-16,50 77-1,-100 25 2,-52 0-3,0 0 4,26 76-2,-51 51 1,-76-26-2,0 51 4,102 51 17,-179-101-24,-75-51 1,51 50 4,24 51 21,-100-101-20,-1-26-2,1 26 0,-1 50 11,0-24-10,26 100 11,-26-101-11,1 51 13,-1-76-16,-25 0 2,51 75 22,-51-75-21,0 51 11,0-52-12,25 52 13,-25-52-14,0 27 22,0-27-24,0 1 1,-25 51 2,-1-52 0,-24 26 10,-1 0-14,-25 26 2,0-51 2,25 25 9,-50 25-13,-26-50 2,51 50 4,-51-50 0,-51 25 6,51 26-12,-101-26 2,0 25 3,-26-25 2,-76 0-5,-177 51 14,228-101-10,76 24-2,-203-50 18,178 0-23,76 0 8,-1 0-4,52 0 1,-51 0 9,25 0-14,0 0 5,25-50 9,-24 50-13,50 0 2,-26 0 4,1 0-2,-1-26 0,-75 26 14,100 0-13,1 0 0,26 0 0,-27 0-2,-75 0 16,51 0-17,-1 0 2,-25-25 8,26 25-11,-51-25 4,-77 25-2,128-77 5,-77 77-7,77-25 10,-1 0-11,1-1 3,0 1 11,50 0-15,25 25 238,-887-102-207,507 77-26,0-26 0,102 51 5,-77-25-8,128 25 1,-1 0 4,51 0-3,-127 0 22,178 0-19,76 0-5,-25 0-1,24 0 4,27 0 2,-103-26 10,103 26-14,-77-50 16,76 24-14,-76-50 16,77 51-17,-1-26-1,-25 26 2,25-26 1,0 0 3,1 26-6,24-26 3,-25 26 1,1-51 18,24 50-25,1 1 4,25 0 1,-25-1 16,25 1-18,-26-1 1,26-24 13,-25 24-9,25 1-3,0-26 0,0 1 10,0-27-14,0-24 4,0 25-2,0 25 3,0 0 11,0-25-15,0 26 0,0 24 2,0-50 2,0 51-1,0-127 13,0 101-14,0 0 15,0 26-15,0-26 15,0 26-16,25 25 4,-25-26-1,0 1 21,26 25-21,-26-25 1,0-1 9,0 1 28,0-1 33,25 1-41,-25 0-21,25-1-6,-25 1-5,0 0 4,0-1-3,26 1-1,-26-1 24,25 26-23,-25-25 11,25 25 10,-25-25-7,26 25-5,-26-26 11,25 26-25,-25-25 4,0 0 1,26 25 20,-1-26-23,0 1 11</inkml:trace>
    </iact:actionData>
  </iact:action>
  <iact:action type="add" startTime="12699">
    <iact:property name="dataType"/>
    <iact:actionData xml:id="d1">
      <inkml:trace xmlns:inkml="http://www.w3.org/2003/InkML" xml:id="stk1" contextRef="#ctx0" brushRef="#br0">13977 6089 0,'152'0'21,"787"101"6,-634-50-22,-52-26 1,-50 26 4,152 25 18,-253-51-23,25 1 3,-26-1 2,102 0 14,-127-25-18,26 0 5,-52 26-1,1-26-1,0 0 10,0 0-10,-26 0 11,26 0-17,-1 0 6,1 25 0,101 1 16,-50-26-19,-51 25 4,-1-25-1,1 0 14,-26 0-16,1 0 13,-1 0 4,1 0-17,-1 0 19,26 0-20,25 0 2,-26-25 9,27-1-13,-1 1 7,-26 25-1,1-26 0,25 26 0,-25-25 0,25 25 0,26-25 1,-77 25-3,26 0 1,-1 0 17,-24 0-21,25 0 21,-26 0 9</inkml:trace>
    </iact:actionData>
  </iact:action>
  <iact:action type="add" startTime="36697">
    <iact:property name="dataType"/>
    <iact:actionData xml:id="d2">
      <inkml:trace xmlns:inkml="http://www.w3.org/2003/InkML" xml:id="stk2" contextRef="#ctx0" brushRef="#br0">4312 12405 0,'51'0'213,"25"0"-202,127 0-1,-51 0-3,51 0 2,-51 0 2,102 0-2,-51 0 0,152 0 0,-51 0 2,432 50 12,-432 27-15,26-1 3,-25 25-2,-26-25 0,-76-25 0,-77 0 3,-49-26-4,-52-25 313,406-25-288,26 25-22,-102 0-3,-51 0 4,77 25-2,-127 0-1,-1 26 2,-24-25-3,-26 24 2,-26-24 1,26-1 8,-101-25-15,24 25 2,-24-25 2,177 0 22,-178 0-19,-24 0 0,-1 0-2,0 0 10,-26 0-15,27 0 2,24 0 5,26 0 18,-51-25-25,0 25 4,0 0 1,102-25 20,-102-1-25,-25 26 5,25 0-1,0-25 21,-25 0-24,-26 25 3,26 0 1,-1-26 16,-24 26-19,-1 0 3,0 0 10,1 0-15,-1 0 4,1 0 203,24 0-194,204-76-12,101 0 3,-25 0 11,-127 0-14,-26 25 2,-50 0 2,76 26 20,-177 25-24,50-25 1,-51 25 5,26 0 15,-26 0-12,1 0 5,-1 0-8,0-26 11,1 26-4,24 0-3,-24-25-10,25 25 5,-1 0 9,1-26-14,0 26 3,-1-25 0,-24 25 18,25 0-21,-26-25 22,0 25-12</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4T15:02:34.341"/>
    </inkml:context>
    <inkml:brush xml:id="br0">
      <inkml:brushProperty name="width" value="0.05292" units="cm"/>
      <inkml:brushProperty name="height" value="0.05292" units="cm"/>
      <inkml:brushProperty name="color" value="#FF0000"/>
    </inkml:brush>
  </inkml:definitions>
  <iact:action type="add" startTime="47532">
    <iact:property name="dataType"/>
    <iact:actionData xml:id="d0">
      <inkml:trace xmlns:inkml="http://www.w3.org/2003/InkML" xml:id="stk0" contextRef="#ctx0" brushRef="#br0">9081 8143 0,'76'0'74,"127"0"-61,152 0-2,-101 0 1,304 0 1,-304 0-7,355 51 13,-305-51-10,-25 25 0,127-25 22,-254 0-24,-25 0-1,-51 0 3,-25 0-1,-26 0 12,1 0-9,-1 0-1,26 0 262,76 0-260,228-50-4,254-27 17,-406 77-17,0 0 1,-77-25 1,1 25 0,-51 0-2,0 0 0,51 0 19,-76 0-22,0 0 4,-1 0 7,27 0-12,-27 0 7,-24 0-2,24 0 1,-24 0 11,-1 0-12,1 0 14,-1 0-6</inkml:trace>
    </iact:actionData>
  </iact:action>
  <iact:action type="add" startTime="91111">
    <iact:property name="dataType"/>
    <iact:actionData xml:id="d1">
      <inkml:trace xmlns:inkml="http://www.w3.org/2003/InkML" xml:id="stk1" contextRef="#ctx0" brushRef="#br0">15398 8067 0</inkml:trace>
    </iact:actionData>
  </iact:action>
  <iact:action type="add" startTime="102485">
    <iact:property name="dataType"/>
    <iact:actionData xml:id="d2">
      <inkml:trace xmlns:inkml="http://www.w3.org/2003/InkML" xml:id="stk2" contextRef="#ctx0" brushRef="#br0">27499 6342 0,'0'51'78,"50"329"-56,26-126-14,1 127 15,-52-204-14,26-75 1,-26 24 1,0-49-2,-25-1 0,26-26 0,-26 1 7,25 0-12,-25-26 12,0 26-11,25-26 5,-25 1-1,0-1 15,26-25-17,-26 25 44,25 26-41,-25-25 0,26 24 0,-1 1 1,0 0-2,-25-26 0,26 0 9,-26 1-14,25-1 25,-25 1-9,25-1-9,1 26-3,-1 25 15,1-26-15,-1-50 20,-25 26-25,51-26 16,-1-26-7,128-100-4,177-204 16,-152 127-18,101-76 22,-151 177-24,-77 52 4,0-1 13,0 0-17,-25 26 4,-1 25 1,1-25 2,-51-1-2,26 26 1,-1 0 11,0 0-3,-25-25 6,0-1 3,0 1-7,0-26-16,0-101 2,-76-51 6,0 26-1,0-1-2,51 51-1,-26 51 4,26 0-3,-1-25 1,1 24 7,-51 1-13,76 26 5,-26-26 9,1-1-14,0 27 5,25-1 0,-26 26 18,26-1-14,0 1 8,0 0 59,0-1-39,-25 26-11,25-51-15,-26 26-10,1-26 5,25 26 1,-25 0-2,25-26 17,-26 51-22,26-25 6,0-1 8,-25 26-16,25-25 9,0-1-2,0 1 17,0 0-11,-25 25 1,-1 0-2,-24 0 6,-27 0 9,1 50-26,0-24 6,25 25 3,-25-1-5,26-24 6,-1 24-4,0-24 1,26-1 1,-26 0-3,-25 52 19,76-52-23,-51 0 5,-25 26 13,25-26-12,26 1-2,-26-1 2,26-25 0,-77 76 16,26-50-20,26 24 6,24-24-3,-25-1 0,26 0 2,0-25-3,-1 26 22,1-1-11,0 0-16,-1 1 5,-24-1 13,50 1-12,-26-1 13,1 0-2</inkml:trace>
    </iact:actionData>
  </iact:action>
  <iact:action type="add" startTime="105452">
    <iact:property name="dataType"/>
    <iact:actionData xml:id="d3">
      <inkml:trace xmlns:inkml="http://www.w3.org/2003/InkML" xml:id="stk3" contextRef="#ctx0" brushRef="#br0">27930 7636 0,'0'0'4,"177"-127"3,-50 26 2,127-52 21,-102 52-26,-25 50 2,0-50 4,203-77 21,-280 153-20,26-51-1,-50 50-1,25 26 1,-1-25 11,-24 0-11,-26-1 9,25 26-1,0-25-15,1 25 16,-1-25 7,1 25-20,-1 0 3,-25-26 11</inkml:trace>
    </iact:actionData>
  </iact:action>
  <iact:action type="add" startTime="107017">
    <iact:property name="dataType"/>
    <iact:actionData xml:id="d4">
      <inkml:trace xmlns:inkml="http://www.w3.org/2003/InkML" xml:id="stk4" contextRef="#ctx0" brushRef="#br0">27955 6342 0,'102'178'8,"-1"-51"0,1-1 1,-1 1 14,-101-101-15,0-1 2,25 26 20,-25-26-20,0 0 29</inkml:trace>
    </iact:actionData>
  </iact:action>
  <iact:action type="add" startTime="108034">
    <iact:property name="dataType"/>
    <iact:actionData xml:id="d5">
      <inkml:trace xmlns:inkml="http://www.w3.org/2003/InkML" xml:id="stk5" contextRef="#ctx0" brushRef="#br0">28184 6621 0,'126'-50'9,"1"-27"1,-51 27-1,-25 24 2,-26 26-2,1-25-2,-1 0 21,1 25-14,-26-26 94,0 1-78,-26-1-10,26 1-1,-25 25-14,25-25 12,0-1 24,-26 26 8,1-25-17,0 0-2,-1-1-10,1 1-11,25 0 11,0-1 2,0 77 86,101 50-83,-50-75-19,-51-1 18,26 0-17,-1 1 13,-25-1 9,25-25-9,-25 26-15,26-1 2,-1 0 2,26 51 17,-51-50-21,0-1 5,25 1 9,0-26 23,-25 25-12,0 0 29</inkml:trace>
    </iact:actionData>
  </iact:action>
  <iact:action type="add" startTime="110912">
    <iact:property name="dataType"/>
    <iact:actionData xml:id="d6">
      <inkml:trace xmlns:inkml="http://www.w3.org/2003/InkML" xml:id="stk6" contextRef="#ctx0" brushRef="#br0">28310 7813 0,'0'-101'3,"-25"25"7,0 25 7,-1 0-13,26 26 7,-25 0-1,25-1 9,-25 26 2,-1 0 18,1 0-9,-1 76-5,1-25-18,25-25 2,-25-26 1,25 25 13,0 0 5,0 1 21,25-26 3,0 0-43,26 0 7,-25 0-10,-1 0 2,0 0 10,1 0-15,-1 0 18,0 0-3,1 0 6,-1 0-7,-25-26 3,25 26 1,1 0-11,-1 76-1,51 127 10,0 26-14,-76-77 3,26 0 3,-26-51-2,0-24 2,0-27-2,0-24 0,25-26 12,-25 25-10,26-25 8,-1 0-9,0-25 7,51-51-13,-25 25 4,-26 0 11,1 0-16,-1 26 5,-25 0 14,0-1 19</inkml:trace>
    </iact:actionData>
  </iact:action>
  <iact:action type="add" startTime="112795">
    <iact:property name="dataType"/>
    <iact:actionData xml:id="d7">
      <inkml:trace xmlns:inkml="http://www.w3.org/2003/InkML" xml:id="stk7" contextRef="#ctx0" brushRef="#br0">28691 7712 0,'0'0'16,"0"51"-4,0-26-2,0 0-2,25 1 3,1-1 8,-1-25 14,0 26-14,1-52 29,-26 1-19,0-1-18,25 26 11,-25-25-14,0 0 25,0-26-26,0-25 26,0 51-24,0-1 12,0 1-2,0-1 12,0 1-12,0 0 1,-25-1 13,25 1-16,0 0 13,25 50 114,0-25-136,26 51 15,-51-26-15,26-25 2,-1 0 22,0 0-23,1 0 0,75-51 25,-101 26-17,26 0 15,-26-1-25,0 1 153,25 25 84,26 25-224,-1 1-11,1 24 1,127 1 20,-128-51-20,52-51 12,-77-126-12,26-26-2,-51 0 2,-76-228 12,0 253-13,-26 51 2,52 51-2,24-25-1,-25 75 3,26-24 10,0 24-10,-1 1 9</inkml:trace>
    </iact:actionData>
  </iact:action>
  <iact:action type="add" startTime="115976">
    <iact:property name="dataType"/>
    <iact:actionData xml:id="d8">
      <inkml:trace xmlns:inkml="http://www.w3.org/2003/InkML" xml:id="stk8" contextRef="#ctx0" brushRef="#br0">28970 6241 0,'0'-26'28,"178"-75"-2,760-330-12,-456 152-2,152-26 4,-431 178-3,-101 77-1,-1-1 2,-25 26-7,-25-1 6,-26 1-4,1 25 4,-26-25 1</inkml:trace>
    </iact:actionData>
  </iact:action>
  <iact:action type="add" startTime="116647">
    <iact:property name="dataType"/>
    <iact:actionData xml:id="d9">
      <inkml:trace xmlns:inkml="http://www.w3.org/2003/InkML" xml:id="stk9" contextRef="#ctx0" brushRef="#br0">31126 4846 0</inkml:trace>
    </iact:actionData>
  </iact:action>
  <iact:action type="add" startTime="117030">
    <iact:property name="dataType"/>
    <iact:actionData xml:id="d10">
      <inkml:trace xmlns:inkml="http://www.w3.org/2003/InkML" xml:id="stk10" contextRef="#ctx0" brushRef="#br0">31126 4846 0,'26'0'23,"50"0"-18,25 0 14,1 0-14,-26 0 1,0 0 5,-51 0-2,26 0 1,-26 0-1,26 0 17,-26 0-11,26 0 127,152 0-121,-51 0-12,51 25 12,-152-25-13,25 0 15,-50 25-5,-1-25 3,-25 26 28,0-1-29,-76 0 6,50 1-20,-24-1 2,-1 1 11,0-1-15,0 0 4,1-25 2,-52 51 14,77-51-18,-26 25 21,26-25-23,-1 0 17,1 0-12,0 0 21,-1 0-11,-151 203 13,-1 26-23,-25 24 14,127-202-16,0 50 25,51-75-14,-1-1 14</inkml:trace>
    </iact:actionData>
  </iact:action>
  <iact:action type="add" startTime="119718">
    <iact:property name="dataType"/>
    <iact:actionData xml:id="d11">
      <inkml:trace xmlns:inkml="http://www.w3.org/2003/InkML" xml:id="stk11" contextRef="#ctx0" brushRef="#br0">32547 4693 0,'25'26'9,"-50"-52"-6,50 77 6,1-25-1,-26-1 42,0-50 32,0-52-61,0 52-4,0-26-14,0 1 3,0 24 12,0 1-12,25 25 31,0 0 2,1 51-20,-1-1-15,26 26 5,-26-25 3,1-25 6,-1-1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4T15:02:34.341"/>
    </inkml:context>
    <inkml:brush xml:id="br0">
      <inkml:brushProperty name="width" value="0.05292" units="cm"/>
      <inkml:brushProperty name="height" value="0.05292" units="cm"/>
      <inkml:brushProperty name="color" value="#FF0000"/>
    </inkml:brush>
  </inkml:definitions>
  <iact:action type="add" startTime="37600">
    <iact:property name="dataType"/>
    <iact:actionData xml:id="d0">
      <inkml:trace xmlns:inkml="http://www.w3.org/2003/InkML" xml:id="stk0" contextRef="#ctx0" brushRef="#br0">7559 8372 0,'482'76'17,"-127"-76"-2,-50 0-4,-1 0 3,-50 0-6,329-26 4,-329 1-2,50 25 3,1 0-2,-1 0 4,280 51-6,-381-26 4,-51-25-3,25 51 0,-24-51 3,-77 0 0,51 0-8,-26 0 1,51 0 1,-25 0 2,-25-51 0,24 26 5,-49 25-7,-1 0 10,-26 0-11,1 0 2,0 0 2,-26 0-1,51 0 22,0 0 281,178 0-301,228-26-2,228 26 20,-329 0-23,-77 51 1,-50-26 2,25 26 0,-25-26 2,152 1 11,-229 25-14,26-51 14,-152 0-14,-26 0 1,77 0 22,-77 0-22,26 25 21,0-25-22,-26 0-1,26 0 0,-1 0 2,52 25 13,-26-25-14,0 0 3,178 0 23,-178 0-26,0 0 0,51 0 2,-51 0 0,51 26 1,-26-26-2,102 0 13,-101 25-13,-1-25 0,51 0 19,-101 0-22,0 0 2,0 0 1,-1 0 15,1 0-16,-26 0 3,1 0-2,-1 0 7,1 0 200,50 0-205,228-101-2,127-1 2,-76 26-1,1 51-1,-103 25-1,26-51 13,-126 51-14,-1 0-1,-76-25 1,0 25 3,-25 0 8,-1 0-11,-24 0 0,25 0 1,-26 0 12,0 0-10,1 0 14,-1 0 4,0 0-9,1 0 21</inkml:trace>
    </iact:actionData>
  </iact:action>
  <iact:action type="add" startTime="67258">
    <iact:property name="dataType"/>
    <iact:actionData xml:id="d1">
      <inkml:trace xmlns:inkml="http://www.w3.org/2003/InkML" xml:id="stk1" contextRef="#ctx0" brushRef="#br0">6443 14079 0,'25'0'17,"254"0"-7,711 0 1,481 76 21,-1065-51-22,-102 26 0,-50-51 1,0 25-5,-77-25 4,26 0-2,26 0 14,-128 0-13,102 0 13,-152 0-15,101 0 24,-101 0-21,-1-25-1,1 25 12,-25 0-11,50 0 14,-51 0-8,0 0 25,-25-25-15</inkml:trace>
    </iact:actionData>
  </iact:action>
  <iact:action type="add" startTime="80876">
    <iact:property name="dataType"/>
    <iact:actionData xml:id="d2">
      <inkml:trace xmlns:inkml="http://www.w3.org/2003/InkML" xml:id="stk2" contextRef="#ctx0" brushRef="#br0">8751 16844 0,'51'0'84,"1750"533"-59,-1065-331-17,304 103 2,-583-229-1,-51-25 0,-51 25-1,-51-76 11,-50 0-13,0 0 2,-26 0 2,127 0 16,-127-26-20,-25-24 2,-25 24 1,-77 1 2,26 0-2,-51-26 3,0 51-2,26 0-3,-26 0 15,-25 0-11,-1 0-4,52 0 25,-77 0-23,1 0 14,-1 0-6,0 0 23,1 0 2,24 0-22,-24 0-10,126-102 21,0 26-22,26 26 12,-102 24-13,76 1 17,-76 25-17,-25 0 1,0-26 0,-26 26 10,0 0-12,1 0-1,-1-25 5,1 25-2,-1 0 0,0 0 1,1-25 10,-1 25 21</inkml:trace>
    </iact:actionData>
  </iact:action>
  <iact:action type="add" startTime="118722">
    <iact:property name="dataType"/>
    <iact:actionData xml:id="d3">
      <inkml:trace xmlns:inkml="http://www.w3.org/2003/InkML" xml:id="stk3" contextRef="#ctx0" brushRef="#br0">6316 11187 0,'25'0'105,"52"0"-90,125 0-4,103 0-4,-1 0 8,-50 0-7,228 0 3,-279 0-1,-51 0 3,-50 0-2,24 0-5,-49 0 2,-1 0 0,25 0 2,-75 0-1,24 0 3,77 0 18,-76 0-21,-26 0 11,1 0-13,-1 0 16,0 0 9</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4T15:02:34.341"/>
    </inkml:context>
    <inkml:brush xml:id="br0">
      <inkml:brushProperty name="width" value="0.05292" units="cm"/>
      <inkml:brushProperty name="height" value="0.05292" units="cm"/>
      <inkml:brushProperty name="color" value="#FF0000"/>
    </inkml:brush>
  </inkml:definitions>
  <iact:action type="add" startTime="3562">
    <iact:property name="dataType"/>
    <iact:actionData xml:id="d0">
      <inkml:trace xmlns:inkml="http://www.w3.org/2003/InkML" xml:id="stk0" contextRef="#ctx0" brushRef="#br0">3855 3730 0,'0'-26'54,"355"26"-23,229-51-18,-381 51-1,51-25-5,-51 25 1,50 0 0,-24 0 1,-77 0 1,51 0-1,-51 0 2,0 0 1,-25 0-4,-26 0 4,-24 0-4,49 0 3,-50 0-2,1 0 2,24 0 0,-25 0-2,254 0 22,-203 0-22,76 0 12,-178 0-10,77 0-3,-26 0 23,-51 0-25,0 0 2,1 0-1,-1 0 15,1 0-5,-1 0 3,0 0 4,26 0-14,-26 25-2,51-25 18,-76 26-21,26-26 14,-1 0 4</inkml:trace>
    </iact:actionData>
  </iact:action>
  <iact:action type="add" startTime="28702">
    <iact:property name="dataType"/>
    <iact:actionData xml:id="d1">
      <inkml:trace xmlns:inkml="http://www.w3.org/2003/InkML" xml:id="stk1" contextRef="#ctx0" brushRef="#br0">3982 7763 0,'355'0'17,"203"50"-7,-101 27 2,-51-27 4,380 77-9,-481-127 2,-1 25 0,1-25 0,-102 0 2,25 0 8,-25-25-14,-26-51 0,-24 51 6,24-51-2,128-26 14,-204 102-15,51-25 3,77-1 16,-103 26-21,-49 0 1,-1 0 2,25 0 18,-50 0-21,0 0 2,-26 0 2,26 0-1,25 0 14,25 0-16,26 0 16,-51 0-15,51-25 4,101-51 15,-75 51-21,-52 25 1,1-26 1,-52 26 5,26 0-4,-25-25 0,76 25 25,-102 0-26,1 0 14,-26-26 115</inkml:trace>
    </iact:actionData>
  </iact:action>
  <iact:action type="add" startTime="60114">
    <iact:property name="dataType"/>
    <iact:actionData xml:id="d2">
      <inkml:trace xmlns:inkml="http://www.w3.org/2003/InkML" xml:id="stk2" contextRef="#ctx0" brushRef="#br0">20522 10781 0,'153'0'48,"1090"153"-11,-888-27-26,25-50 0,-25 77-2,-76-27-2,1 1 0,-52-25 2,-76-26-4,-25-51 5,0 1 0,0 24 19,-77-50-26,1 0 5,0 0 13,-26 0-2,0 0-3,1 0-2,-1 0 37,1 0 166,-1-25 155,51-229-339,-25 204-24,-26-27-1,1 27 4,-26 24-5,25-24 3,76-52 19,-50 51-20,-26 26 2,-25 0-3,51-1 11,-25 26-15,-1-25 4,0 25 11,-25-25-15,26 25 3,-26-26 14,25 26-12,0-25 22,1 25-4,-1 0-20,1-25 2,-1 25 2,0 0-1,-25-26-1,26 26 4,-1 0-6,26-25 23,-26 25-21,0 0 14,-25-26-14</inkml:trace>
    </iact:actionData>
  </iact:action>
  <iact:action type="add" startTime="67802">
    <iact:property name="dataType"/>
    <iact:actionData xml:id="d3">
      <inkml:trace xmlns:inkml="http://www.w3.org/2003/InkML" xml:id="stk3" contextRef="#ctx0" brushRef="#br0">15068 13825 0,'25'0'78,"128"0"-63,100 0-4,-100 26 1,24-26 0,-75 25 4,101-25-4,-153 25-2,26-25-1,-25 0-2,25 0 0,76 26 22,-126-26-20,-1 0 3,1 0-6,-1 0 6,0 0 17,1 0 1,-1 0 5,0 0 2</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4T15:02:34.341"/>
    </inkml:context>
    <inkml:brush xml:id="br0">
      <inkml:brushProperty name="width" value="0.05292" units="cm"/>
      <inkml:brushProperty name="height" value="0.05292" units="cm"/>
      <inkml:brushProperty name="color" value="#FF0000"/>
    </inkml:brush>
  </inkml:definitions>
  <iact:action type="add" startTime="6325">
    <iact:property name="dataType"/>
    <iact:actionData xml:id="d0">
      <inkml:trace xmlns:inkml="http://www.w3.org/2003/InkML" xml:id="stk0" contextRef="#ctx0" brushRef="#br0">24125 2208 0,'-26'0'62,"-25"0"-37,26 0-15,-26 0-2,26 25 3,0 0-2,-1 1 0,-24-26 2,24 25 0,1 0 2,-1 26-2,1 0 10,25-26-11,0 1 9,0 24-10,0 26 14,25 0-14,52-25 1,-52 0-2,26 25 14,25 0-13,-26 0 13,-24-76-3,-1 26 1,1-26-12,-1 0-2,0 0 1,1 0 2,24 0 18,27 0-21,-27-26 2,52-24 2,-1-1 13,-50 25-15,-26 1 2,1-26 20,-26 26-12,0-153 13,-51 52-20,26 49-2,-52-24 3,52 50-1,-26 1-3,1-52 22,24 102-19,26-25-2,-25 25 22,0 0-26,-1 0 2,1 0 21,-1 0-6,1 0 55,0 0-34,-1 0-23,1 50 1,-26 1-12,26-25 1,-1 24 1</inkml:trace>
    </iact:actionData>
  </iact:action>
  <iact:action type="add" startTime="8306">
    <iact:property name="dataType"/>
    <iact:actionData xml:id="d1">
      <inkml:trace xmlns:inkml="http://www.w3.org/2003/InkML" xml:id="stk1" contextRef="#ctx0" brushRef="#br0">24125 2613 0,'25'0'55,"-25"51"-37,25 51-5,1-1 1,-1-25-5,0 0 1,-25-50 3,0-1-2,0 0 0,0 1 22,0-52 42,0 1-63,0-51-4,-50 25 3,24-25-5,-24 0 16,50 25-16,-26 0 3,26 26 0,-25-26 14,25 26-5,0-26 13,0 26-22,0 0 20,25 25-9,51-26 6,-50 26-19,-1 0 1,26 0 13,25 0 10,-51 0-20,1 26 9,-26-1-12,25 26 2,-25-26 1,25 26 10,-25-26-13,0 26 16,0-26-16,0 1 3,0-1-3,0 0 15,0 1-14,0-1 11,-25-25-10,25 25-1,0 1 31,-25-26-29,-1 0 39,26 25 30,-25-25-48</inkml:trace>
    </iact:actionData>
  </iact:action>
  <iact:action type="add" startTime="10762">
    <iact:property name="dataType"/>
    <iact:actionData xml:id="d2">
      <inkml:trace xmlns:inkml="http://www.w3.org/2003/InkML" xml:id="stk2" contextRef="#ctx0" brushRef="#br0">24607 2284 0,'0'-26'21,"0"1"10,0-26-19,0 0-1,76-101 1,-51-51 3,102-101 2,-76 177-5,-1 51-1,26 25-6,-25-50 2,25 25-2,0 25 4,1-25 1,24 25 0,-50 0 6,25 26-12,-25 0 5,50-26 12,1 26-8,-52-1-7,26 1 7,0-1-4,77 1 14,-103-26-16,1 26 4,0 25-3,-26 0 13,51-25 12,-50 25-17</inkml:trace>
    </iact:actionData>
  </iact:action>
  <iact:action type="add" startTime="12699">
    <iact:property name="dataType"/>
    <iact:actionData xml:id="d3">
      <inkml:trace xmlns:inkml="http://www.w3.org/2003/InkML" xml:id="stk3" contextRef="#ctx0" brushRef="#br0">24708 2334 0,'0'0'14,"228"26"-3,-101-1 3,76-25-7,-127 0 6,0 0-5,51-25 1,-51-26 1,51-25-2,-51 25 2,51 0 11,-25-25-15,-26 26-1,0 24 4,-25-24 1,50 24 0,-50-25-2,25 1 2,-25 24 0,25 1 0,0 0 2,-25-1-2,-1 1-1,1 25 9,-51-26-14,51 1 4,-26 25 10,0 0-14,1-25 5,50-26 11,-76 26-10,0-1-1,51 1 24,-26 25-24,-25-25 0,25 25 22</inkml:trace>
    </iact:actionData>
  </iact:action>
  <iact:action type="add" startTime="14296">
    <iact:property name="dataType"/>
    <iact:actionData xml:id="d4">
      <inkml:trace xmlns:inkml="http://www.w3.org/2003/InkML" xml:id="stk4" contextRef="#ctx0" brushRef="#br0">24632 2385 0,'0'25'27,"25"1"-7,229 151 8,-76-50-24,-1-25 5,-75-26 10,-26 0-14,0-25 1,25-26 4,26 51 19,-76-51-25,0-25 4,25 26 3,-26-26-2,52 25 9,-26-25-14,0 0 4,26 0 12,-1 0-16,-50 0 2,25 0 5,-25 0-2,25 0 10,-25 0-15,25 0 4,0 0 10,0 0-13,25 0 3,-25 0 1,77-25 20,-52 25-20,-25-26-5,-25 1 14,25 0-13,26-26 0,-52 0 6,1 26-1,0-51 0,-1 25-1,1 26 3,-25-1-3,-1 1 0,0 25 2,1 0 6,-26-25-13,50-1 5,-24 1 10,-1-1-14,1 26 1,-1-25 6,0 0 6</inkml:trace>
    </iact:actionData>
  </iact:action>
  <iact:action type="add" startTime="16288">
    <iact:property name="dataType"/>
    <iact:actionData xml:id="d5">
      <inkml:trace xmlns:inkml="http://www.w3.org/2003/InkML" xml:id="stk5" contextRef="#ctx0" brushRef="#br0">24454 2106 0,'-25'-76'22,"0"-51"-8,-1-25 3,-24-26-11,50 26 8,0 25-6,0 77-2,0-26 3,0-1 0,0 1 1,25 0 0,0 25-2,1 1 2,24-26 12,-24 50-4,-26 1 3,25 0-12,-25-1 14,25 1-11,-25-1-3,26 26 1,-26-25 1,0 0-3,25-1 0,1 1 12,-1 0-8,0 25-4,26-26 0,0 1 4,0 0-3,-1 25 3,1-51-4,50 25 17,-75 26-19,-1 0 5,1 0 9,-1 0-11,0 0 11,1 0 20,-26-25 31,0 0 75</inkml:trace>
    </iact:actionData>
  </iact:action>
  <iact:action type="add" startTime="18224">
    <iact:property name="dataType"/>
    <iact:actionData xml:id="d6">
      <inkml:trace xmlns:inkml="http://www.w3.org/2003/InkML" xml:id="stk6" contextRef="#ctx0" brushRef="#br0">23947 609 0,'25'0'43,"26"0"-29,0 51 2,0-25-4,-1-1 2,1 26-7,-26-26 6,1 0 8,25 1-9,-51-1 1,0 0 16,25 1 9,0 25-6,1-1-22,-1-50 2,0 26 5,-25-1-5,26-25 17,-26 25-21,-51-25 37,0 0-37,-126-76 14,126 51-11,0-51-4,0 50 1,26-24 3,-26 24 13,51 1-18,-25 0 4,25-1 1,0 1-3,0 0 19,0-1 6,0 1 10,0-1-34,0-24 22,0 24-26,0 1 0,0-26 6,0 26-3,0-26 11,0 26-14,0-1 2,0 1 12,25 25 11,1-25-9,-1 25 0,26 0 8,-26 0-19,1 0 10,-1 0-10,0 50 12,-25-24-13,0 25 14,0-26-15,0 0 1,-25 77 22,25-77-20,-25 0-3,-1-25 23,26 26-21</inkml:trace>
    </iact:actionData>
  </iact:action>
  <iact:action type="add" startTime="20124">
    <iact:property name="dataType"/>
    <iact:actionData xml:id="d7">
      <inkml:trace xmlns:inkml="http://www.w3.org/2003/InkML" xml:id="stk7" contextRef="#ctx0" brushRef="#br0">24480 508 0,'25'0'19,"0"25"10,1 26-14,-1 76-1,1-76 3,-1-1-12,0 1 7,1-26 2,-26 1 4</inkml:trace>
    </iact:actionData>
  </iact:action>
  <iact:action type="add" startTime="21285">
    <iact:property name="dataType"/>
    <iact:actionData xml:id="d8">
      <inkml:trace xmlns:inkml="http://www.w3.org/2003/InkML" xml:id="stk8" contextRef="#ctx0" brushRef="#br0">25038 990 0,'0'0'13,"101"-25"0,-50-1 3,0 26-10,0 0 7,-1 0-7,-24 0 2,-1 0 2,0 51-1,-25-26 1,26 26-2,-26 0 6,0 0-8,0 50 16,0-76-3,0 1 2,0-1-15,0 0 9,-26-25-5,26 26 9,51-52 111,127-151-109,-102 126-11,0 0 11,-76 26-12,25 0 15,-25-1-17,26 26 3</inkml:trace>
    </iact:actionData>
  </iact:action>
  <iact:action type="add" startTime="22747">
    <iact:property name="dataType"/>
    <iact:actionData xml:id="d9">
      <inkml:trace xmlns:inkml="http://www.w3.org/2003/InkML" xml:id="stk9" contextRef="#ctx0" brushRef="#br0">25951 1852 0,'25'0'51,"52"0"-40,-1-25-1,51 25-3,-51 0 2,0 0-3,0 0 31,-76 25-14,0 26-15,0 0 2,-26 25 13,1-51-13,25 1 7,-25-26 3,25 25-7,25-25 48,0 25-54,52 1 22,-27-26-23,-50 25 0,26 1 3,-26 24 5,0 26-5,0 0-2,-76 102 23,50-153-24,1 1 1,-1-1 2</inkml:trace>
    </iact:actionData>
  </iact:action>
  <iact:action type="add" startTime="24360">
    <iact:property name="dataType"/>
    <iact:actionData xml:id="d10">
      <inkml:trace xmlns:inkml="http://www.w3.org/2003/InkML" xml:id="stk10" contextRef="#ctx0" brushRef="#br0">26814 2892 0,'0'77'32,"76"24"-21,-51-25-3,0-51 1,1 26 1,-26-25 8,25-1 4,1-25 27,-1 0-10,0 0 22,1 0-31,-1-25-1,-25-1-24,25 26 1,-25-25 6,26-1-3,-1 1 12,1 0 8,-26-1 3,25 26-12,-25-25 121,0 0-110,0-1-12,0 1-9,0 0 10,0-1 10,25 26 82,1 76-103,24 26 2,1-26 0,0 0-2,25 25 3,-51-50-6,-25-26 4,0 1 12,26-26-11,-26 25-1,0 1 17</inkml:trace>
    </iact:actionData>
  </iact:action>
  <iact:action type="add" startTime="40543">
    <iact:property name="dataType"/>
    <iact:actionData xml:id="d11">
      <inkml:trace xmlns:inkml="http://www.w3.org/2003/InkML" xml:id="stk11" contextRef="#ctx0" brushRef="#br0">25342 305 0,'-25'0'140,"25"-25"-128,-25-1 16,25 1-20,0 0 6,0-102 20,0 101-21,0 1 0,0 0 11,0-26 11,25 51-25,0-25 0,1 25 1,24 0 1,-50-26-3,26 26-1,-1-25-2,0 25 4,1 0 0,-1 0-3,26 0 2,-26 0 12,1 0-10,-1 0-1,-25 25-1,25-25 1,1 26 10,-26-1 0,0 0 1,0 1 1,0 24 9,0-24-25,0 25 23,0-26-25,0 0 14,0 51 7,0-25-19,0 25 20,0-25-22,-26-26 15,26 1 9,0-1-24,-25-25 16,0 0 19,25 25-8,-26-25-11,1 26 10,0-26 0,-1 0-14,1 0-11,-1 0 4,1 0 9,0 0-14,-1 0 4,1 0 9,0 0-13,-1 0 16,1 0-10,0 0 15,-1 0 51,26-26-54,0 1-12,0 0 9,0-1-7,0 1 6,0 0 0,0-1-14,0 1 6,0-1-1,0 1 0,0 0 21,0-1-10,0 1 1,26 0 0,-1-1-1,0 26-1,77-25 14,-77 25-26,77 0 22,-52 0-25,-24 0 3,24 0 14,-24 0-17,-1 0 3,26 0 2,50 76 19,-101-51-24,26 1 5,-26-1 1,25-25 1,-25 25-3,25-25 13,-25 26-11,26-26 11,-26 25-2,0 1 11,0 50-9,0-26-10,-26-24-1,1 24 0,0 1-2,25-25 3,-26-26-1,1 25-1,-26 26 20,26-26-26,-26-25 6,0 25 1,1-25 0,-1 0 10,0 0-15,0-25 0,-50-26 16,76 1-12,-1 24 10,1 1-15,0-1 5,-1 1-1,26 0 3,0-1 19,0 1-10,0-26-16,0 26 3,0-51 3,76 0 17,-50 25-23,-1 26 4,26-1 14,-26 26-13,26-25 14,0 25-5,-26 0-9,26 0 14,-26 0-15,0 0 3,1 0 8,-1 25 9,1 1-24,-26-1 14,50 51 9,-50-51-23,26 26 7,-1-25 9,-25-1-11,0 0 1,0 1 15,0-1-10,0 0 45</inkml:trace>
    </iact:actionData>
  </iact:action>
  <iact:action type="add" startTime="47573">
    <iact:property name="dataType"/>
    <iact:actionData xml:id="d12">
      <inkml:trace xmlns:inkml="http://www.w3.org/2003/InkML" xml:id="stk12" contextRef="#ctx0" brushRef="#br0">29604 1548 0,'51'101'19,"126"356"-10,-100-254 5,-52-76-2,51 50-3,-76-101-1,25 1-1,1 24 1,-1 1 23</inkml:trace>
    </iact:actionData>
  </iact:action>
  <iact:action type="add" startTime="48787">
    <iact:property name="dataType"/>
    <iact:actionData xml:id="d13">
      <inkml:trace xmlns:inkml="http://www.w3.org/2003/InkML" xml:id="stk13" contextRef="#ctx0" brushRef="#br0">30467 2106 0,'-26'0'17,"26"25"15,0 52-16,0 49-4,0 27 0,0-77 2,26-26-4,50 26 2,-25-25-1,-26-51 3,26 26-3,-1-26-7,1 0 1,-26 0 4,1 0 0,-1 0 7,1 0-9,50-153 27,-76 77-29,0 0 4,0 0 1,0 0 3,0 25-6,-76-25 12,50 25-11,-25 26 5,1 0 17,24 25-23,1 0-2,0 0 5,-1 0-1,1 0 10,0 0 5,-1 0-17</inkml:trace>
    </iact:actionData>
  </iact:action>
  <iact:action type="add" startTime="50028">
    <iact:property name="dataType"/>
    <iact:actionData xml:id="d14">
      <inkml:trace xmlns:inkml="http://www.w3.org/2003/InkML" xml:id="stk14" contextRef="#ctx0" brushRef="#br0">31202 2233 0,'-25'51'23,"0"25"-10,25 0 4,0 0-10,0 76 2,25-76-1,26-25 3,-1 0-2,1-26 2,0 0 0,25 1-2,-51-26 0,26 0 0,51 0 1,-1-51 12,-76 26-13,-25-1 0,51-151 23,-51 126-22,0-25-1,0-26 1,-51 26 2,1 26-4,-77-26 20,51 25-17,0 51-3,25 0-2,-51 0 17,52 0-19,24 0 15,1 0-9,0 0 9</inkml:trace>
    </iact:actionData>
  </iact:action>
  <iact:action type="add" startTime="51425">
    <iact:property name="dataType"/>
    <iact:actionData xml:id="d15">
      <inkml:trace xmlns:inkml="http://www.w3.org/2003/InkML" xml:id="stk15" contextRef="#ctx0" brushRef="#br0">32065 1599 0,'25'-26'20,"102"26"-1,76-25-11,127-26 4,-229 51 1,-25 0-5,-25 0 4,0 0-2,0 0-3,-26 0 3,0 0 8,1 0 25,-26-25-32</inkml:trace>
    </iact:actionData>
  </iact:action>
  <iact:action type="add" startTime="52420">
    <iact:property name="dataType"/>
    <iact:actionData xml:id="d16">
      <inkml:trace xmlns:inkml="http://www.w3.org/2003/InkML" xml:id="stk16" contextRef="#ctx0" brushRef="#br0">32598 1675 0,'0'127'18,"50"202"-4,26 229-2,-50-329-6,-1-128 4,-25-25 1,26-25-1,-26-26 1,0 26-1,0-25 8,0-1 3</inkml:trace>
    </iact:actionData>
  </iact:action>
  <iact:action type="add" startTime="53350">
    <iact:property name="dataType"/>
    <iact:actionData xml:id="d17">
      <inkml:trace xmlns:inkml="http://www.w3.org/2003/InkML" xml:id="stk17" contextRef="#ctx0" brushRef="#br0">33283 3501 0,'0'26'14,"0"-1"9,0-50 119,-26-305-117,-25 178-13,26 25-1,25 51 1,-25 25 1,-1-76 7,26 51 1,-25 0-8,25 51-3,0-1-3,-25 1-1,25-1 175,0 1-141,0 0-19,25-1-12,76-50 13,-50 76-11,0-25-2,0 25 0,-26 25 0,51 127 11,-50-50-9,-26 101 10,0-152-11,0-1 2,0-24-3,0-1 2,0 0 6,0 1 13,25-26 20,26 0-26,-1 0-12,1 0 7,-26 0-13,1 101 20,-26 1-20,-26 25 5,-50-1-3,-25 1 4,25-25-4,-51-1 26,102-101-26,-1 26 2,1-1 8</inkml:trace>
    </iact:actionData>
  </iact:action>
  <iact:action type="add" startTime="55766">
    <iact:property name="dataType"/>
    <iact:actionData xml:id="d18">
      <inkml:trace xmlns:inkml="http://www.w3.org/2003/InkML" xml:id="stk18" contextRef="#ctx0" brushRef="#br0">30061 3856 0,'0'-25'19,"76"25"-6,228-76-4,559 51 2,-533-26 1,-26 51 3,-50 0-2,101-26-3,-178 26 2,-75 0 0,-26 0 0,26-25-2,-26 25 1,-26 0 1,-24 0-1,-1 0-3,0 0 4,1 0 0,-26-25 11,25 25-16,1-26 27,-1 26-13,0 0 29</inkml:trace>
    </iact:actionData>
  </iact:action>
  <iact:action type="add" startTime="57487">
    <iact:property name="dataType"/>
    <iact:actionData xml:id="d19">
      <inkml:trace xmlns:inkml="http://www.w3.org/2003/InkML" xml:id="stk19" contextRef="#ctx0" brushRef="#br0">30492 4186 0,'0'51'44,"51"76"-29,76 126-1,-26-24 3,-25-52-9,26 26 1,-52-101-3,-50-52 5,26-50-5,-1 26 1,-25 24 15,51-50-14,-26 26 3,51-26-2,51 0 13,-76 0-12,25-51-1,51-127 19,-76 128-23,-26-52 3,0 1 17,1 101-20,-26-26 6,0 1-2,0 0 6,0-1-10,0 1 18,0 0 108,0-26-108,0 26-16,0-26 4,-26 0-2,26 26 1,-25-26 17,0 51-13,25-25 6,0 50 53,50 76-62,52 77-6,25 126 16,-102-228-13,0 51 9,1-51-13,-1 51 5,1-76 4,24 25-6,-50 0 10,0-50-13,0 24 5,0-24 6,0-1-8,26 0 1,-26 1 35,0-1-4,0 0-16,0 1-14,0-1 13</inkml:trace>
    </iact:actionData>
  </iact:action>
  <iact:action type="add" startTime="76240">
    <iact:property name="dataType"/>
    <iact:actionData xml:id="d20">
      <inkml:trace xmlns:inkml="http://www.w3.org/2003/InkML" xml:id="stk20" contextRef="#ctx0" brushRef="#br0">22729 9259 0,'0'-25'17,"0"0"57,254-26-60,152 51-2,-51-25 2,-101 25-8,304-51 7,-355 51-4,76 0 2,-76 0-2,0 0 2,0 0 1,-51 0-5,0 0-1,-25 0 5,-51 0-3,-25 0 3,0 0-1,-26 0-1,0 0 22,1 0-11</inkml:trace>
    </iact:actionData>
  </iact:action>
  <iact:action type="add" startTime="85407">
    <iact:property name="dataType"/>
    <iact:actionData xml:id="d21">
      <inkml:trace xmlns:inkml="http://www.w3.org/2003/InkML" xml:id="stk21" contextRef="#ctx0" brushRef="#br0">24860 2512 0,'0'0'10,"0"25"106,254 407-92,-127-230-11,0-24-3,-26-51-2,1 0 0,-26-51 1,25 76-2,-25-76 2,76 76 4,-25-50-4,51-1 2,-51-50 0,50 25-4,-50-25 7,25-1-8,-25-24 8,-25-26-4,25 0-4,101 0 17,-127 0-14,26-26 2,-51-24 1,26-1-3,-26 26 0,-25-1 0,25-50 11,-51 76-10,0-25 1,1-1-1,-1 26 29,1 0 2</inkml:trace>
    </iact:actionData>
  </iact:action>
  <iact:action type="add" startTime="86945">
    <iact:property name="dataType"/>
    <iact:actionData xml:id="d22">
      <inkml:trace xmlns:inkml="http://www.w3.org/2003/InkML" xml:id="stk22" contextRef="#ctx0" brushRef="#br0">25038 2791 0,'0'25'16,"0"51"-1,0 127-1,127 178 10,101 101-11,-50-127-1,-77-228 3,26 50-1,228 204-3,-127-178-4,1-26 2,-52-24 0,1-1 3,-26-51-1,-25 1-3,-51-52 0,0-24 2,51 24 0,-51-24 3,51-26-5,76 25 21,-127-25-24,-25 0 4,-1 0-2,27 0 6,-52 0-5,76 0 13,-50 0-3,25 0 15,26-25-23,-77 25 1,0 0-4</inkml:trace>
    </iact:actionData>
  </iact:action>
  <iact:action type="add" startTime="88296">
    <iact:property name="dataType"/>
    <iact:actionData xml:id="d23">
      <inkml:trace xmlns:inkml="http://www.w3.org/2003/InkML" xml:id="stk23" contextRef="#ctx0" brushRef="#br0">24759 2766 0,'51'329'32,"202"585"-15,-151-509 2,126 331-8,-152-432-1,51-25 1,-26-50-1,52-1-1,50 0 1,0 51-1,25-50 0,26 24 1,25-50-1,-76-101 0,380 151 21,-380-227-21,-51-26-1,26 0 1,-26 0-1,-51 0 2,-24 0 3,49 0-6,-75 0 3,51 0 11,-52 0-11,-24 0 0,-1-26 0,0 1 11,1 0-11,-1-1-1,-25 1 1,51 0 22</inkml:trace>
    </iact:actionData>
  </iact:action>
  <iact:action type="add" startTime="93209">
    <iact:property name="dataType"/>
    <iact:actionData xml:id="d24">
      <inkml:trace xmlns:inkml="http://www.w3.org/2003/InkML" xml:id="stk24" contextRef="#ctx0" brushRef="#br0">30162 5936 0,'0'102'46,"76"253"-30,26 51-4,-26-76 1,25 202 3,-75-380 0,-1 51-6,1-152-2,-26 0 0,0-26 13,0 1-13,25-1 11</inkml:trace>
    </iact:actionData>
  </iact:action>
  <iact:action type="add" startTime="94374">
    <iact:property name="dataType"/>
    <iact:actionData xml:id="d25">
      <inkml:trace xmlns:inkml="http://www.w3.org/2003/InkML" xml:id="stk25" contextRef="#ctx0" brushRef="#br0">31076 7129 0,'-26'25'18,"1"51"-3,25 0-3,-26 26-1,26-52 8,0 77-6,0-51-2,26-25 0,-1-51-4,26 25 2,-51 1-1,51-26-1,-1 25 0,1-25 2,0 0-1,0 0 5,-1-25-1,1-1-4,-26 1 3,1 0-5,-1-1 6,1 1 1,-1-26-7,-25 0 7,0-25-4,0 26 10,0-1-11,-25-51-1,-1 102 0,1-50 2,-1 24 1,-24 1-2,24 0 2,-24-1 2,-1 1 0,0 25-2,0 0-3,1-26 18,-1 26-18,26 0 1,-1 0 6,1 0 8</inkml:trace>
    </iact:actionData>
  </iact:action>
  <iact:action type="add" startTime="95962">
    <iact:property name="dataType"/>
    <iact:actionData xml:id="d26">
      <inkml:trace xmlns:inkml="http://www.w3.org/2003/InkML" xml:id="stk26" contextRef="#ctx0" brushRef="#br0">31963 6976 0,'0'102'23,"0"75"-7,0-24-4,0-52 3,0 26-5,26-76-3,-1-1 2,1-24-1,24-1 3,1-25-2,177 25 17,-101-25-18,25-50-1,-25 24 1,-51-24 10,0 24-14,26 1 5,-77 0-1,26-26 18,-26 51-20,1-26 2,-1 1 14,-25 0-13,0-102 13,-51 25-13,-50-24 1,-127-103 21,126 179-21,26 24-1,0 1 4,-51 25-7,-253 228 21,126 0-21,102 1 1</inkml:trace>
    </iact:actionData>
  </iact:action>
  <iact:action type="add" startTime="147692">
    <iact:property name="dataType"/>
    <iact:actionData xml:id="d27">
      <inkml:trace xmlns:inkml="http://www.w3.org/2003/InkML" xml:id="stk27" contextRef="#ctx0" brushRef="#br0">20776 11289 0,'101'0'101,"534"-76"-71,-432 25-19,126 0 9,-151 0-9,50-25-3,102 26 20,-203-27-23,-51 52 3,-25 0 3,50-1 10,-75 26-14,-1 0 18,0 0 11,-25-25 4,26 25-21,-1 0 2,0-25-12,26 25 10,0 0-15,0 0 15,-1-26-9,-24 26 0,50 0 18,-25 0-24,-26 0 15,0 0-10,1 0 1,-1 0 0,0 0 9,1 0 1</inkml:trace>
    </iact:actionData>
  </iact:action>
  <iact:action type="add" startTime="153895">
    <iact:property name="dataType"/>
    <iact:actionData xml:id="d28">
      <inkml:trace xmlns:inkml="http://www.w3.org/2003/InkML" xml:id="stk28" contextRef="#ctx0" brushRef="#br0">12734 13597 0,'0'0'14,"279"0"-1,76 25 2,-50 26-9,329 25 7,-380-50 0,-1-26 1,1 50-6,-26-24 1,-25-26-1,0 0-2,0 0-1,26 25 5,-77-25-1,0 0 1,0 0 0,-25 25 0,-25-25 1,-1 0-1,-50 0-2,76 0 15,-77 0-5,-24 0-2,-1 0-9,0 0 1,1 0 6,-1 0-8,26 0 223,228-76-216,203-51-3,-178 51 1,26 0 3,-76 25-3,-51 26 3,-26-26-9,-24 26 4,-27 25 0,-49 0 4,-1-25-3,25 25-3,-76 0 3,26 0-5,0 0 0,0 0 5,-1 0 1,52 0 11,-51 0-15,-1 0 2,52-26 23,-77 26-23,26-25 11,-26 25-15,1 0 2,-1 0 1,26-25 23,-26 25-22,1 0-3,-1 0 0,26 0 4,-1-26 20,-24 26-11,-1 0 5,0 0-8</inkml:trace>
    </iact:actionData>
  </iact:action>
  <iact:action type="add" startTime="170957">
    <iact:property name="dataType"/>
    <iact:actionData xml:id="d29">
      <inkml:trace xmlns:inkml="http://www.w3.org/2003/InkML" xml:id="stk29" contextRef="#ctx0" brushRef="#br0">6671 15474 0,'26'0'34,"227"0"-23,255 102 2,-102-77 1,101 76-3,-50-75-4,-1 24 2,-101 1 4,26-25 1,-77-26-9,-50 50 3,0-24-3,-51-26 0,25 25 4,-25-25 1,-76 51 0,25-26 1,178 26 21,-280-51-25,1 0 6,0 0 266,1293-279-257,-887 203-13,0-26 1,-51 77 9,-102 25-12,-76-51 0,-25 51 1,0 0 2,-51 26 9,26 24-13,-51 26-2,0-50 4,126 101 17,-177-102-19,1 0 3,-27 1 6,1-1-10,25-25 22,-25 25-22,-26-25 6,26 0 4,25 0-12,-25 0 7,25 0 7,0 0-14,-25 0 9,25 0-3,0 0 19,-51 0-21,1 0 2,-1 0 0,0 0 266,26 0-266,228-50-1,660-52 26,-736 102-25,-51 0 1,-25 0-1,-51 0 2,-25 0 1,-1 0-4,-24 0 2,-1 0 0,1 0 7,-1 0 14</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4T15:02:34.341"/>
    </inkml:context>
    <inkml:brush xml:id="br0">
      <inkml:brushProperty name="width" value="0.05292" units="cm"/>
      <inkml:brushProperty name="height" value="0.05292" units="cm"/>
      <inkml:brushProperty name="color" value="#FF0000"/>
    </inkml:brush>
  </inkml:definitions>
  <iact:action type="add" startTime="3978">
    <iact:property name="dataType"/>
    <iact:actionData xml:id="d0">
      <inkml:trace xmlns:inkml="http://www.w3.org/2003/InkML" xml:id="stk0" contextRef="#ctx0" brushRef="#br0">8016 3653 0,'0'0'11,"304"0"1,-177-50 0,25 50 0,-50 0 4,25 0-8,101 0 2,-127 0-1,-25 0-4,26 0 7,-26 0-3,-25 0 0,-26 0 2,0 0-2,26 0 0,-25 0 7,-1 0-9,26 0 19,-26 0-19,0 0 0,1 0 40,-1 0 96,51 0-122,-25 0-9,0 50-5,50-24 23,-75-1-24,-1-25 1,26 26 11,-1-26-8,179 76 12,-102-76-13,-1 25 1,-49-25 1,-1 25-4,25-25 19,-25 0-19,-25 0 9,25 0-8,26 0-2,-77 0 3,51-50 2,-25 24 0,-1 1-4,-24 0 2,-1-26 20,-25 0-25,0 0 3,0-101 13,0 101-10,-51-126 12,1 126-13,-1-25 2,-25 25-1,25-50-1,0 50 0,1 26 4,-1-26-6,-25 26 4,-229-77 19,204 77-21,25-1 8,-76 26-11,25-25 3,0 25 2,-25-25-3,-102 25 22,102 0-26,25 0 3,-25 0 4,0 0-3,-127 0 14,126 0-13,-100 0 12,100 0-11,-50 0 11,77 25-11,-1 26 0,51-1 0,0-24 7,-26-1-13,26 26 4,25-26 13,1 1-17,-1-1 5,0 0-2,0 1 4,1-1-3,24 26 20,1-51-24,-1 25 5,26 1 11,0 50-10,51 177 12,-25-100-12,50 24-2,-26-25 19,-24-76-22,-1-25 3,26-25 11,-26-26-14,51 50 3,0 1 2,1-26 0,24 1-1,1-26 7,24 25-11,-50 0 5,127-25 11,-101 0-13,126 0 15,-101 0-16,228 0 18,-152 0-19,102 0 19,-128 0-20,51-76 23,-151 51-24,24-26 6,-50 26 1,25 0-3,-51-26 1,26 25 4,0 1-3,-26 0-2,0-1 2,26-24 22,-51 24-13,0 1-8,0-26-2,-51-76 0,-50 0 8,-26 26-12,26-26 5,-26 26-1,-51-1 15,102 26-16,-51 51 0,-50-1 15,50 26-16,-178 0 19,179 77-21,-1-27 6,25 26 0,-25 0 16,77-25-23,-102 127 25,101-102-21,25 76 15,1-76-15,25 26 19,0-52-23,51-24 8,0 24-4,75-50 1,-50 0 7,77 0-10,-26 0 4,-26-25 7,26-76-13,-26 25 3,102-178 25,-152 178-24,-26 25 22,1 26-26,-26-1 3,25 1 3,-25 0 20,0-1-26,-25 1 13,-1 25-6,1 0 8,0 0 10</inkml:trace>
    </iact:actionData>
  </iact:action>
  <iact:action type="add" startTime="19507">
    <iact:property name="dataType"/>
    <iact:actionData xml:id="d1">
      <inkml:trace xmlns:inkml="http://www.w3.org/2003/InkML" xml:id="stk1" contextRef="#ctx0" brushRef="#br0">2460 4947 0,'25'0'56,"52"-25"-43,75 25-1,25-51 1,102 26 3,-202-1-4,-1 1 0,-26 25 0,52-51 0,-77 26-5,51-1 13,-25 1-11,-26 0 0,1-1 0,-1 1 1,77 0 23,-77-1-25,0 1 2,1-1 20,-1 26-21,-25-25 15,25 25-17,1 0 33</inkml:trace>
    </iact:actionData>
  </iact:action>
  <iact:action type="add" startTime="20650">
    <iact:property name="dataType"/>
    <iact:actionData xml:id="d2">
      <inkml:trace xmlns:inkml="http://www.w3.org/2003/InkML" xml:id="stk2" contextRef="#ctx0" brushRef="#br0">3957 4465 0,'-26'0'39,"1"0"-24,-26 0 1,-25 0-2,-51 0-5,77 0-2,24 0 3,-24 0 18,24 0-20,1 0 12,-1 0 22,1 0 6,-26 0-15,26 0-23,-26-25 13,26-1-5,0 26-11,101 0 103,203 26-86,-203-1-14,0 0-1,-25 1 0,-1-26 4,-24 0-5,-1 25 2,0-25 8,1 0-6,-26 26 78,0-1 1,0 26-83,-26 126 22,-24-50-24,-26 0 0,50-26 6,-25 1-3,26-51 0,25-1 3,-25-50-1,-1 26-3,26-1 1,0 0 12,-25-25-12,25 26 52</inkml:trace>
    </iact:actionData>
  </iact:action>
  <iact:action type="add" startTime="23212">
    <iact:property name="dataType"/>
    <iact:actionData xml:id="d3">
      <inkml:trace xmlns:inkml="http://www.w3.org/2003/InkML" xml:id="stk3" contextRef="#ctx0" brushRef="#br0">4591 4617 0,'127'0'74,"101"76"-56,-76 1-6,-25-52 6,0 0-10,76 1 1,-127-1-1,0-25 1,-25 0-1,0 0 1,-1 0 1,27 0-1,-27 0 1,-24 0 2,24 0-2,1 0-2,25 0 15,0-25-14,0 25 0,77-26 24,-77 26-23,0 0-1,-25 0 1,-1 0-1,1-25 1,-26 25-1,1 0 1,-1 0 19,-25-25-6,26 25-9,-1 0 12,0 0-8,26-26 5,-51 1-15,25 25 22,1-26 0</inkml:trace>
    </iact:actionData>
  </iact:action>
  <iact:action type="add" startTime="30122">
    <iact:property name="dataType"/>
    <iact:actionData xml:id="d4">
      <inkml:trace xmlns:inkml="http://www.w3.org/2003/InkML" xml:id="stk4" contextRef="#ctx0" brushRef="#br0">4642 5657 0,'279'0'31,"989"0"4,-963 0-26,-52 0 1,-24 51-2,-26-51-2,-51 0 6,0 0-1,0 0-4,127 0 20,-127 0-23,-25 0 8,-25 0-4,50 0 13,-51 0-13,-50 0 3,25 0-1,0 0 0,-25 0 0,25-25-1,26 25 19,-52 0-24,-24 0 5,-1 0 7,1 0-12,-1 0 16,-25-26 0,25 26-6,-25-25 12,0 0 16,0-26-32,0-101 0,-76-26 0,51 26-1,-26-26 13,26 128-14,25-26 18,0 50-22,0 1 25,0-1-6,-26 26-4,26-25 3,-25 0-2,0 25-12,-51-51 14,25 26-13,0-1 10,0 1-16,-25-1 4,-51 1 15,26 0-12,50 25-2,-126-26 25,100 26-23,27 0-1,-26 0 1,0 0-1,-77 26 20,77-1-25,25 0 5,1 1 0,-1-26 2,26 25-2,-26-25 2,51 26-1,-25-26-1,-26 25 14,0-25-16,0 25 25,26-25-12,0 0 1,-1 0-3,26 26-2,-25-26 0,-1 25 3,1 0 1,-26 26 6,1-25-22,24-26 8,1 25-2,0 0-2,-52 26 21,52-26-25,-26 1 3,26-1 12,0 0-15,-1-25 13,1 26-4,-1-26 6,26 25 2,-25-25 47</inkml:trace>
    </iact:actionData>
  </iact:action>
  <iact:action type="add" startTime="45603">
    <iact:property name="dataType"/>
    <iact:actionData xml:id="d5">
      <inkml:trace xmlns:inkml="http://www.w3.org/2003/InkML" xml:id="stk5" contextRef="#ctx0" brushRef="#br0">13445 11136 0,'50'0'9,"1422"-76"14,-407 26-15,584 50 16,-1142 0-17,-126 0 2,-1-51 6,-126 51-9,-51-25 7,-51 25-5,-25-51 2,-51 25-1,26 1 10,-52 0-15,1 25 3,-51-26 3,76 1 20,-50 25-20,-1 0 11,0 0-12</inkml:trace>
    </iact:actionData>
  </iact:action>
  <iact:action type="add" startTime="56047">
    <iact:property name="dataType"/>
    <iact:actionData xml:id="d6">
      <inkml:trace xmlns:inkml="http://www.w3.org/2003/InkML" xml:id="stk6" contextRef="#ctx0" brushRef="#br0">6164 13064 0,'76'0'17,"381"0"-3,557 0-4,-659 0 1,1 0-1,-77 51 1,-26-51 0,-50 0 2,-50 0 0,151 0-2,-177 0-2,25 0 4,-51 0-3,26 0 0,-51 0-3,1 0 0,-1 0 9,-26 0-11,103-25 17,-103 25-14,1 0 2,0-26-1,0 1 13,-26 25-14,0 0 3,1 0 1,-1 0 6,0 0 11,-25-25 31</inkml:trace>
    </iact:actionData>
  </iact:action>
  <iact:action type="add" startTime="87921">
    <iact:property name="dataType"/>
    <iact:actionData xml:id="d7">
      <inkml:trace xmlns:inkml="http://www.w3.org/2003/InkML" xml:id="stk7" contextRef="#ctx0" brushRef="#br0">6037 13014 0,'-51'0'38,"-101"0"-28,-203 50 4,25 1-3,76-26 3,-177 51 2,228-76-5,102 26-2,-26-26 0,25 0-3,-24 0 1,-77 0 23,101 0-22,51-26 4,1 1-3,-1 0 1,0-1 0,26-24 3,-26 24-7,26 1 14,-1-26-13,26 26 0,-25-26 1,0 0 10,-26-25 5,26 51-15,-1-26 2,26 26-1,-25 25 4,-1-51 9,26 26-14,0-26 1,0-25 0,102-203 15,25 101-18,-26 26 5,26 25-3,0 26 2,50 25 2,-50 0-4,51 25 2,-26 25-1,26 1 2,25 25-2,0 0 5,0 0-8,380 51 25,-329 25-28,25-51 4,-76 51 3,25 0 0,-25-50 2,25 25-2,-25 25-1,26-51 10,24 0-15,-50 26 3,25-25 13,26 50-17,-76-26 5,50 1 1,-126 0 4,75 0-4,-101-26-1,51 26 2,-51-26 2,51 0-4,-51 1 7,0-1-9,26 0 4,126 26 16,-127 0-22,77 0 6,-51-26 0,127 77 16,-128-77-21,-75 0 5,25 1 7,-50-1-13,-1-25 4,0 25 13,1-25 234,126 0-234,51 0-10,-51 0-1,-25 0 0,-51 0 0,-51 0 0,26 0-1,-51 26 50,-254 101-29,153-102-19,-77 0 12,128-25-14,-1 0 0,26 0 3,-1 0-7,-25 0 20,26 0-7,0 0 11,-1 0-8,1 0 8,-76 0-1,24 0-22,1 0 3,-25-25-1,50 25 2,0-25 2,26 25-5,0 0 21,-1 0-23,1-26 4,0 26 10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4T15:02:34.341"/>
    </inkml:context>
    <inkml:brush xml:id="br0">
      <inkml:brushProperty name="width" value="0.05292" units="cm"/>
      <inkml:brushProperty name="height" value="0.05292" units="cm"/>
      <inkml:brushProperty name="color" value="#FF0000"/>
    </inkml:brush>
  </inkml:definitions>
  <iact:action type="add" startTime="3767">
    <iact:property name="dataType"/>
    <iact:actionData xml:id="d0">
      <inkml:trace xmlns:inkml="http://www.w3.org/2003/InkML" xml:id="stk0" contextRef="#ctx0" brushRef="#br0">4743 3679 0,'0'0'7,"558"25"-2,-25 51 1,-127 0 3,-102 0 0,280 1 15,-381-27-15,-26-24-1,-75-1 6,25-25-7,-51 25 2,-25-25 7,-26 0-12,26 0 11,-26 0-10,0 0 27,1 0-13,-1 0 12,0 0 9</inkml:trace>
    </iact:actionData>
  </iact:action>
  <iact:action type="add" startTime="21243">
    <iact:property name="dataType"/>
    <iact:actionData xml:id="d1">
      <inkml:trace xmlns:inkml="http://www.w3.org/2003/InkML" xml:id="stk1" contextRef="#ctx0" brushRef="#br0">9563 11035 0,'0'-25'29,"660"25"13,-356 0-30,1 0 0,-102 0-1,50 0 3,1 0-2,101 0-4,-127 0-1,-75 25 3,-27-25-1,-24 25 0,25-25 5,-51 0-7,127 26 24,-102-26-23,-25 0-2,1 0 0,-1 25 3,0-25 4,0 0-3,0 0-2,0 25 13,26-25-17,-1 0 4,-25 0 0,-25 0 2,25 0-1,-25 0 2,50 26 0,1-26-3,24 0 4,128 51 17,-127-51-22,-51 0 0,26 0 0,-1 0 1,-50 0 2,25 0 3,-25 0-4,-1 25 1,1-25-1,0 0 2,0 25 1,-26-25-4,0 0 4,1 0-1,-1 0-4,0 0 23,1 0-10</inkml:trace>
    </iact:actionData>
  </iact:action>
  <iact:action type="add" startTime="37991">
    <iact:property name="dataType"/>
    <iact:actionData xml:id="d2">
      <inkml:trace xmlns:inkml="http://www.w3.org/2003/InkML" xml:id="stk2" contextRef="#ctx0" brushRef="#br0">4312 16057 0,'0'26'28,"203"-26"0,203 51-14,-26-26-1,229 26 1,-355-51 1,279 76-6,-280-76-2,-101 25 1,77 26 3,-77-51-1,178 25 22,-229-25-23,-50 0 1,0 0-1,25 0-1,-25 0 5,-1 0-3,1-25-1,0 25 5,25 0-8,51-26 14,-77 26-10,27 0 12,-77-25-13,25 25 4,0 0 23,-25-25-13,26 25 5,-26-26 2,25 26-5,-25-25-17,25 25 1,1-25 1,-1-1 10,-25 1-9,26 0-2,-26-1 9,25 26-12,-25-25 0,0-1 15,25 26-11</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4T15:02:34.341"/>
    </inkml:context>
    <inkml:brush xml:id="br0">
      <inkml:brushProperty name="width" value="0.05292" units="cm"/>
      <inkml:brushProperty name="height" value="0.05292" units="cm"/>
      <inkml:brushProperty name="color" value="#FF0000"/>
    </inkml:brush>
  </inkml:definitions>
  <iact:action type="add" startTime="9605">
    <iact:property name="dataType"/>
    <iact:actionData xml:id="d0">
      <inkml:trace xmlns:inkml="http://www.w3.org/2003/InkML" xml:id="stk0" contextRef="#ctx0" brushRef="#br0">10223 4009 0,'0'-26'42,"0"1"15,101-26-44,381-279 0,279-76 3,-482 254-6,-101 25-2,0 26-2,-102 76 4,0-26-2,25 0 15,-75 26-17,-1 25 4,0 0 0,1-26 12</inkml:trace>
    </iact:actionData>
  </iact:action>
  <iact:action type="add" startTime="50651">
    <iact:property name="dataType"/>
    <iact:actionData xml:id="d1">
      <inkml:trace xmlns:inkml="http://www.w3.org/2003/InkML" xml:id="stk1" contextRef="#ctx0" brushRef="#br0">11517 4846 0,'0'0'12,"203"-279"1,-153 202-3,26 27 2,-76 24 3,26-24-2,-1 24 0,-25 1 3</inkml:trace>
    </iact:actionData>
  </iact:action>
  <iact:action type="add" startTime="51862">
    <iact:property name="dataType"/>
    <iact:actionData xml:id="d2">
      <inkml:trace xmlns:inkml="http://www.w3.org/2003/InkML" xml:id="stk2" contextRef="#ctx0" brushRef="#br0">10350 6038 0,'-26'25'17,"26"1"-5,-25-26 2,101-26 34,203-75-35,51-77-2,-51 26 3,-51 51 1,-50 24-12,-51 27 6,-26-1-3,-50 26 2,0-1-1,-1 1 2,-24 25 1,-1 0 10,0 0 0,1 0 32</inkml:trace>
    </iact:actionData>
  </iact:action>
  <iact:action type="add" startTime="53341">
    <iact:property name="dataType"/>
    <iact:actionData xml:id="d3">
      <inkml:trace xmlns:inkml="http://www.w3.org/2003/InkML" xml:id="stk3" contextRef="#ctx0" brushRef="#br0">12404 8067 0,'280'-101'111,"557"-229"-98,-457 178 1,-101 25 0,152-51 0,-329 128 1,-26 24-2,-25 1-5,25-26 4,-51 51 4,-25-25 2</inkml:trace>
    </iact:actionData>
  </iact:action>
  <iact:action type="add" startTime="64338">
    <iact:property name="dataType"/>
    <iact:actionData xml:id="d4">
      <inkml:trace xmlns:inkml="http://www.w3.org/2003/InkML" xml:id="stk4" contextRef="#ctx0" brushRef="#br0">11390 10096 0,'25'-25'27,"178"-51"-19,482-127 11,-482 127-8,25 0-2,77-51 16,-153 51-21,102 0 23,-178 25-23,25-25 6,-50 51 8,0-26-12,25 0 0,76-76 16,-76 77-14,102-77 16,-102 51-17,-26 25 4,77-51 20,-76 77-22,-26 0 0,26-1 23,-26 1-2</inkml:trace>
    </iact:actionData>
  </iact:action>
  <iact:action type="add" startTime="74981">
    <iact:property name="dataType"/>
    <iact:actionData xml:id="d5">
      <inkml:trace xmlns:inkml="http://www.w3.org/2003/InkML" xml:id="stk5" contextRef="#ctx0" brushRef="#br0">12430 9944 0,'380'-152'22,"-151"25"-12,-102 76 3,-26 26 2,26-76 0,-102 75-4,26 26-4,-26-25-1,1 0 11,-1 25-8,0-26 21,1 1-24,-1-1 8,1 1 14</inkml:trace>
    </iact:actionData>
  </iact:action>
  <iact:action type="add" startTime="76784">
    <iact:property name="dataType"/>
    <iact:actionData xml:id="d6">
      <inkml:trace xmlns:inkml="http://www.w3.org/2003/InkML" xml:id="stk6" contextRef="#ctx0" brushRef="#br0">13698 12278 0,'26'0'69,"582"-279"-33,-379 203-21,-52 0-6,1-26 4,-102 77-5,51-51-5,-51 25 4,-25 26 1,-1-26 3,-24 26-1,-1 25-2,1-26 3,-1 1 0,0 25 1,-25-26-4,26 26 64,-1 0-30</inkml:trace>
    </iact:actionData>
  </iact:action>
  <iact:action type="add" startTime="84154">
    <iact:property name="dataType"/>
    <iact:actionData xml:id="d7">
      <inkml:trace xmlns:inkml="http://www.w3.org/2003/InkML" xml:id="stk7" contextRef="#ctx0" brushRef="#br0">11009 13648 0,'76'0'19,"229"0"-15,101 0 9,-102 0 2,-101 0-7,25 0 5,-75 0-5,49-51 4,-125 26-6,-1 25 2,-26-26 1,1 26 3,-25-25-3,24-1 2,-24 26 15,-1-25-21,0 25 34,-25-25-29,26 25 1,-1 0 9,0-26-11,52-75 21,-52 101-6,0-25-17,1-1 1,-1 26 14</inkml:trace>
    </iact:actionData>
  </iact:action>
  <iact:action type="add" startTime="95789">
    <iact:property name="dataType"/>
    <iact:actionData xml:id="d8">
      <inkml:trace xmlns:inkml="http://www.w3.org/2003/InkML" xml:id="stk8" contextRef="#ctx0" brushRef="#br0">12531 16108 0,'0'-25'22,"0"-1"27,76-24-32,229-102-6,177-1 3,152-50 0,-330 77-5,-25 49 0,-50 1 0,-77 51-4,51-26 11,-152 26-5,25-26 13,-51 51-18,1-25 20,-1-1-21,-25 1 66,25 25-31</inkml:trace>
    </iact:actionData>
  </iact:action>
  <iact:action type="add" startTime="108193">
    <iact:property name="dataType"/>
    <iact:actionData xml:id="d9">
      <inkml:trace xmlns:inkml="http://www.w3.org/2003/InkML" xml:id="stk9" contextRef="#ctx0" brushRef="#br0">8954 17935 0,'0'-26'17,"0"1"17,76-1-25,381-100 2,50 50 2,-151 25 4,278 25 0,-431-24-5,-51 50 0,-25-26-7,-26 26 1,1-25 1,-26 0 3,-25-1 0,-1 1-2,-24 0 2,-1-1 2,0 1-4,1 25 2,-26-26-3,25 26 25,-25-25-24</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1/14/2019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1/14/2019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0.png"/><Relationship Id="rId4" Type="http://schemas.microsoft.com/office/2011/relationships/inkAction" Target="../ink/inkAction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microsoft.com/office/2011/relationships/inkAction" Target="../ink/inkAction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2.png"/><Relationship Id="rId4" Type="http://schemas.microsoft.com/office/2011/relationships/inkAction" Target="../ink/inkAction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4.png"/><Relationship Id="rId4" Type="http://schemas.microsoft.com/office/2011/relationships/inkAction" Target="../ink/inkAction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microsoft.com/office/2011/relationships/inkAction" Target="../ink/inkAction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microsoft.com/office/2011/relationships/inkAction" Target="../ink/inkAction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microsoft.com/office/2011/relationships/inkAction" Target="../ink/inkAction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8.png"/><Relationship Id="rId4" Type="http://schemas.microsoft.com/office/2011/relationships/inkAction" Target="../ink/inkAction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9.png"/><Relationship Id="rId4" Type="http://schemas.microsoft.com/office/2011/relationships/inkAction" Target="../ink/inkAction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lstStyle/>
          <a:p>
            <a:r>
              <a:rPr lang="en-US" dirty="0"/>
              <a:t>Spark Interview Questions</a:t>
            </a:r>
            <a:br>
              <a:rPr lang="en-US" dirty="0"/>
            </a:br>
            <a:r>
              <a:rPr lang="en-US" sz="4400" b="1" dirty="0"/>
              <a:t>Spark performance </a:t>
            </a:r>
            <a:r>
              <a:rPr lang="en-US" sz="4400" b="1" dirty="0" err="1"/>
              <a:t>Tunning</a:t>
            </a:r>
            <a:endParaRPr lang="en-US" sz="4400" b="1" dirty="0"/>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657603"/>
            <a:ext cx="4460240" cy="2387600"/>
          </a:xfrm>
          <a:prstGeom prst="rect">
            <a:avLst/>
          </a:prstGeom>
        </p:spPr>
      </p:pic>
      <p:pic>
        <p:nvPicPr>
          <p:cNvPr id="6" name="Audio 5">
            <a:hlinkClick r:id="" action="ppaction://media"/>
            <a:extLst>
              <a:ext uri="{FF2B5EF4-FFF2-40B4-BE49-F238E27FC236}">
                <a16:creationId xmlns:a16="http://schemas.microsoft.com/office/drawing/2014/main" id="{47077581-1D70-4F12-B9CE-DDE870C365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48017"/>
    </mc:Choice>
    <mc:Fallback>
      <p:transition spd="slow" advTm="48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Spark Performance </a:t>
            </a:r>
            <a:r>
              <a:rPr lang="en-US" sz="2800" b="1" dirty="0" err="1"/>
              <a:t>Tunning</a:t>
            </a:r>
            <a:endParaRPr lang="en-US" sz="2800" b="1"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marL="457200" lvl="1" indent="0">
              <a:buNone/>
            </a:pPr>
            <a:r>
              <a:rPr lang="en-US" b="1" dirty="0"/>
              <a:t>Garbage Collection: </a:t>
            </a:r>
          </a:p>
          <a:p>
            <a:pPr lvl="1"/>
            <a:r>
              <a:rPr lang="en-US" dirty="0"/>
              <a:t>G1GC is the recommended  garbage collector with execution parameter like  -XX:+UseG1GC. </a:t>
            </a:r>
          </a:p>
          <a:p>
            <a:pPr lvl="1"/>
            <a:endParaRPr lang="en-US" dirty="0"/>
          </a:p>
          <a:p>
            <a:pPr lvl="1"/>
            <a:r>
              <a:rPr lang="en-US" dirty="0"/>
              <a:t>It can improve performance in some situations where garbage collection is a bottleneck. </a:t>
            </a:r>
          </a:p>
          <a:p>
            <a:pPr lvl="1"/>
            <a:endParaRPr lang="en-US" dirty="0"/>
          </a:p>
          <a:p>
            <a:pPr lvl="1"/>
            <a:r>
              <a:rPr lang="en-US" dirty="0"/>
              <a:t>Note that with large executor heap sizes, it may be important to increase the G1 region size with -XX:G1HeapRegionSize</a:t>
            </a:r>
          </a:p>
          <a:p>
            <a:pPr marL="457200" lvl="1" indent="0">
              <a:buNone/>
            </a:pPr>
            <a:endParaRPr lang="en-US" dirty="0"/>
          </a:p>
          <a:p>
            <a:pPr marL="457200" lvl="1" indent="0">
              <a:buNone/>
            </a:pPr>
            <a:r>
              <a:rPr lang="en-US" b="1" dirty="0" err="1"/>
              <a:t>BroadCast</a:t>
            </a:r>
            <a:r>
              <a:rPr lang="en-US" b="1" dirty="0"/>
              <a:t> Variable:</a:t>
            </a:r>
          </a:p>
          <a:p>
            <a:pPr marL="457200" lvl="1" indent="0">
              <a:buNone/>
            </a:pPr>
            <a:r>
              <a:rPr lang="en-US" dirty="0"/>
              <a:t>If your tasks use any large object from the driver program inside of them (e.g. a static lookup table), consider turning it into a broadcast </a:t>
            </a:r>
            <a:r>
              <a:rPr lang="en-US" dirty="0" err="1"/>
              <a:t>variable.As</a:t>
            </a:r>
            <a:r>
              <a:rPr lang="en-US" dirty="0"/>
              <a:t> broadcast variable data would be sent to the all the worker nodes in one time only.</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0E6EF808-69D7-4AF9-89C2-879FC5E84E9E}"/>
                  </a:ext>
                </a:extLst>
              </p14:cNvPr>
              <p14:cNvContentPartPr/>
              <p14:nvPr>
                <p:extLst>
                  <p:ext uri="{42D2F446-02D8-4167-A562-619A0277C38B}">
                    <p15:isNarration xmlns:p15="http://schemas.microsoft.com/office/powerpoint/2012/main" val="1"/>
                  </p:ext>
                </p:extLst>
              </p14:nvPr>
            </p14:nvContentPartPr>
            <p14:xfrm>
              <a:off x="885600" y="922680"/>
              <a:ext cx="6356520" cy="3844800"/>
            </p14:xfrm>
          </p:contentPart>
        </mc:Choice>
        <mc:Fallback>
          <p:pic>
            <p:nvPicPr>
              <p:cNvPr id="5" name="Ink 4">
                <a:extLst>
                  <a:ext uri="{FF2B5EF4-FFF2-40B4-BE49-F238E27FC236}">
                    <a16:creationId xmlns:a16="http://schemas.microsoft.com/office/drawing/2014/main" id="{0E6EF808-69D7-4AF9-89C2-879FC5E84E9E}"/>
                  </a:ext>
                </a:extLst>
              </p:cNvPr>
              <p:cNvPicPr>
                <a:picLocks noGrp="1" noRot="1" noChangeAspect="1" noMove="1" noResize="1" noEditPoints="1" noAdjustHandles="1" noChangeArrowheads="1" noChangeShapeType="1"/>
              </p:cNvPicPr>
              <p:nvPr/>
            </p:nvPicPr>
            <p:blipFill>
              <a:blip r:embed="rId5"/>
              <a:stretch>
                <a:fillRect/>
              </a:stretch>
            </p:blipFill>
            <p:spPr>
              <a:xfrm>
                <a:off x="876240" y="913320"/>
                <a:ext cx="6375240" cy="3863520"/>
              </a:xfrm>
              <a:prstGeom prst="rect">
                <a:avLst/>
              </a:prstGeom>
            </p:spPr>
          </p:pic>
        </mc:Fallback>
      </mc:AlternateContent>
      <p:pic>
        <p:nvPicPr>
          <p:cNvPr id="6" name="Audio 5">
            <a:hlinkClick r:id="" action="ppaction://media"/>
            <a:extLst>
              <a:ext uri="{FF2B5EF4-FFF2-40B4-BE49-F238E27FC236}">
                <a16:creationId xmlns:a16="http://schemas.microsoft.com/office/drawing/2014/main" id="{FC2D9A4D-6AA0-43F2-AA9C-6474C5C8A1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55594210"/>
      </p:ext>
    </p:extLst>
  </p:cSld>
  <p:clrMapOvr>
    <a:masterClrMapping/>
  </p:clrMapOvr>
  <mc:AlternateContent xmlns:mc="http://schemas.openxmlformats.org/markup-compatibility/2006">
    <mc:Choice xmlns:p14="http://schemas.microsoft.com/office/powerpoint/2010/main" Requires="p14">
      <p:transition spd="slow" p14:dur="2000" advTm="113854"/>
    </mc:Choice>
    <mc:Fallback>
      <p:transition spd="slow" advTm="113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Spark Performance </a:t>
            </a:r>
            <a:r>
              <a:rPr lang="en-US" sz="2800" b="1" dirty="0" err="1"/>
              <a:t>Tunning</a:t>
            </a:r>
            <a:endParaRPr lang="en-US" sz="2800" b="1"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marL="457200" lvl="1" indent="0">
              <a:buNone/>
            </a:pPr>
            <a:r>
              <a:rPr lang="en-US" b="1" dirty="0"/>
              <a:t>Data Locality</a:t>
            </a:r>
          </a:p>
          <a:p>
            <a:pPr lvl="1"/>
            <a:r>
              <a:rPr lang="en-US" dirty="0"/>
              <a:t>Data locality can have a major impact on the performance of Spark jobs. If data and the code that operates on it are together then computation tends to be fast. But if code and data are separated, there would be movement over the network across the nodes in the cluster.</a:t>
            </a:r>
          </a:p>
          <a:p>
            <a:pPr lvl="1"/>
            <a:endParaRPr lang="en-US" b="1" dirty="0"/>
          </a:p>
          <a:p>
            <a:pPr lvl="1"/>
            <a:r>
              <a:rPr lang="en-US" dirty="0"/>
              <a:t>Data locality is how close data is to the code processing it.</a:t>
            </a:r>
          </a:p>
          <a:p>
            <a:pPr lvl="1"/>
            <a:endParaRPr lang="en-US" dirty="0"/>
          </a:p>
          <a:p>
            <a:pPr lvl="1"/>
            <a:r>
              <a:rPr lang="en-US" dirty="0"/>
              <a:t>There are several levels of locality based on the data’s current location like </a:t>
            </a:r>
            <a:r>
              <a:rPr lang="en-US" dirty="0" err="1"/>
              <a:t>Process_Local</a:t>
            </a:r>
            <a:r>
              <a:rPr lang="en-US" dirty="0"/>
              <a:t>, </a:t>
            </a:r>
            <a:r>
              <a:rPr lang="en-US" dirty="0" err="1"/>
              <a:t>Node_local</a:t>
            </a:r>
            <a:r>
              <a:rPr lang="en-US" dirty="0"/>
              <a:t>, </a:t>
            </a:r>
            <a:r>
              <a:rPr lang="en-US" dirty="0" err="1"/>
              <a:t>Rack_Local</a:t>
            </a:r>
            <a:r>
              <a:rPr lang="en-US" dirty="0"/>
              <a:t> etc.</a:t>
            </a:r>
          </a:p>
          <a:p>
            <a:pPr marL="457200" lvl="1" indent="0">
              <a:buNone/>
            </a:pPr>
            <a:r>
              <a:rPr lang="en-US" dirty="0"/>
              <a:t>Chose the right one ,based on the situation and </a:t>
            </a:r>
            <a:r>
              <a:rPr lang="en-US" dirty="0" err="1"/>
              <a:t>usecase</a:t>
            </a:r>
            <a:r>
              <a:rPr lang="en-US" dirty="0"/>
              <a:t>.</a:t>
            </a:r>
          </a:p>
          <a:p>
            <a:pPr marL="457200" lvl="1" indent="0">
              <a:buNone/>
            </a:pPr>
            <a:endParaRPr lang="en-US" dirty="0"/>
          </a:p>
          <a:p>
            <a:pPr marL="457200" lvl="1" indent="0">
              <a:buNone/>
            </a:pPr>
            <a:r>
              <a:rPr lang="en-US" b="1" dirty="0"/>
              <a:t>Set the configuration:</a:t>
            </a:r>
          </a:p>
          <a:p>
            <a:pPr marL="457200" lvl="1" indent="0">
              <a:buNone/>
            </a:pPr>
            <a:r>
              <a:rPr lang="en-US" b="1" dirty="0" err="1">
                <a:highlight>
                  <a:srgbClr val="00FFFF"/>
                </a:highlight>
              </a:rPr>
              <a:t>spark.locality</a:t>
            </a:r>
            <a:endParaRPr lang="en-US" b="1" dirty="0">
              <a:highlight>
                <a:srgbClr val="00FFFF"/>
              </a:highlight>
            </a:endParaRP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7C4F594B-6D8B-4204-B0D9-0D84B754426D}"/>
                  </a:ext>
                </a:extLst>
              </p14:cNvPr>
              <p14:cNvContentPartPr/>
              <p14:nvPr>
                <p:extLst>
                  <p:ext uri="{42D2F446-02D8-4167-A562-619A0277C38B}">
                    <p15:isNarration xmlns:p15="http://schemas.microsoft.com/office/powerpoint/2012/main" val="1"/>
                  </p:ext>
                </p:extLst>
              </p14:nvPr>
            </p14:nvContentPartPr>
            <p14:xfrm>
              <a:off x="1552320" y="1324440"/>
              <a:ext cx="4037040" cy="4575240"/>
            </p14:xfrm>
          </p:contentPart>
        </mc:Choice>
        <mc:Fallback>
          <p:pic>
            <p:nvPicPr>
              <p:cNvPr id="5" name="Ink 4">
                <a:extLst>
                  <a:ext uri="{FF2B5EF4-FFF2-40B4-BE49-F238E27FC236}">
                    <a16:creationId xmlns:a16="http://schemas.microsoft.com/office/drawing/2014/main" id="{7C4F594B-6D8B-4204-B0D9-0D84B754426D}"/>
                  </a:ext>
                </a:extLst>
              </p:cNvPr>
              <p:cNvPicPr>
                <a:picLocks noGrp="1" noRot="1" noChangeAspect="1" noMove="1" noResize="1" noEditPoints="1" noAdjustHandles="1" noChangeArrowheads="1" noChangeShapeType="1"/>
              </p:cNvPicPr>
              <p:nvPr/>
            </p:nvPicPr>
            <p:blipFill>
              <a:blip r:embed="rId5"/>
              <a:stretch>
                <a:fillRect/>
              </a:stretch>
            </p:blipFill>
            <p:spPr>
              <a:xfrm>
                <a:off x="1542960" y="1315080"/>
                <a:ext cx="4055760" cy="4593960"/>
              </a:xfrm>
              <a:prstGeom prst="rect">
                <a:avLst/>
              </a:prstGeom>
            </p:spPr>
          </p:pic>
        </mc:Fallback>
      </mc:AlternateContent>
      <p:pic>
        <p:nvPicPr>
          <p:cNvPr id="6" name="Audio 5">
            <a:hlinkClick r:id="" action="ppaction://media"/>
            <a:extLst>
              <a:ext uri="{FF2B5EF4-FFF2-40B4-BE49-F238E27FC236}">
                <a16:creationId xmlns:a16="http://schemas.microsoft.com/office/drawing/2014/main" id="{D76EF21C-6230-4ECA-9ECA-891372266A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53062158"/>
      </p:ext>
    </p:extLst>
  </p:cSld>
  <p:clrMapOvr>
    <a:masterClrMapping/>
  </p:clrMapOvr>
  <mc:AlternateContent xmlns:mc="http://schemas.openxmlformats.org/markup-compatibility/2006">
    <mc:Choice xmlns:p14="http://schemas.microsoft.com/office/powerpoint/2010/main" Requires="p14">
      <p:transition spd="slow" p14:dur="2000" advTm="55809"/>
    </mc:Choice>
    <mc:Fallback>
      <p:transition spd="slow" advTm="55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Conclusion: Spark Performance Tuning</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842000"/>
          </a:xfrm>
        </p:spPr>
        <p:txBody>
          <a:bodyPr>
            <a:normAutofit lnSpcReduction="10000"/>
          </a:bodyPr>
          <a:lstStyle/>
          <a:p>
            <a:pPr marL="914400" lvl="1" indent="-457200">
              <a:buFont typeface="+mj-lt"/>
              <a:buAutoNum type="arabicPeriod"/>
            </a:pPr>
            <a:r>
              <a:rPr lang="en-US" b="1" dirty="0"/>
              <a:t>Data Serialization</a:t>
            </a:r>
          </a:p>
          <a:p>
            <a:pPr marL="914400" lvl="1" indent="-457200">
              <a:buFont typeface="+mj-lt"/>
              <a:buAutoNum type="arabicPeriod"/>
            </a:pPr>
            <a:endParaRPr lang="en-US" b="1" dirty="0"/>
          </a:p>
          <a:p>
            <a:pPr marL="914400" lvl="1" indent="-457200">
              <a:buFont typeface="+mj-lt"/>
              <a:buAutoNum type="arabicPeriod"/>
            </a:pPr>
            <a:r>
              <a:rPr lang="en-US" b="1" dirty="0"/>
              <a:t>Memory Tuning</a:t>
            </a:r>
          </a:p>
          <a:p>
            <a:pPr marL="914400" lvl="1" indent="-457200">
              <a:buFont typeface="+mj-lt"/>
              <a:buAutoNum type="arabicPeriod"/>
            </a:pPr>
            <a:endParaRPr lang="en-US" dirty="0"/>
          </a:p>
          <a:p>
            <a:pPr marL="914400" lvl="1" indent="-457200">
              <a:buFont typeface="+mj-lt"/>
              <a:buAutoNum type="arabicPeriod"/>
            </a:pPr>
            <a:r>
              <a:rPr lang="en-US" b="1" dirty="0"/>
              <a:t>Tuning Data Structures</a:t>
            </a:r>
          </a:p>
          <a:p>
            <a:pPr marL="914400" lvl="1" indent="-457200">
              <a:buFont typeface="+mj-lt"/>
              <a:buAutoNum type="arabicPeriod"/>
            </a:pPr>
            <a:endParaRPr lang="en-US" b="1" dirty="0"/>
          </a:p>
          <a:p>
            <a:pPr marL="914400" lvl="1" indent="-457200">
              <a:buFont typeface="+mj-lt"/>
              <a:buAutoNum type="arabicPeriod"/>
            </a:pPr>
            <a:r>
              <a:rPr lang="en-US" b="1" dirty="0"/>
              <a:t>Serialized RDD Storage</a:t>
            </a:r>
          </a:p>
          <a:p>
            <a:pPr marL="914400" lvl="1" indent="-457200">
              <a:buFont typeface="+mj-lt"/>
              <a:buAutoNum type="arabicPeriod"/>
            </a:pPr>
            <a:endParaRPr lang="en-US" b="1" dirty="0"/>
          </a:p>
          <a:p>
            <a:pPr marL="914400" lvl="1" indent="-457200">
              <a:buFont typeface="+mj-lt"/>
              <a:buAutoNum type="arabicPeriod"/>
            </a:pPr>
            <a:r>
              <a:rPr lang="en-US" b="1" dirty="0"/>
              <a:t>Garbage Collection Tuning</a:t>
            </a:r>
          </a:p>
          <a:p>
            <a:pPr marL="914400" lvl="1" indent="-457200">
              <a:buFont typeface="+mj-lt"/>
              <a:buAutoNum type="arabicPeriod"/>
            </a:pPr>
            <a:endParaRPr lang="en-US" b="1" dirty="0"/>
          </a:p>
          <a:p>
            <a:pPr marL="914400" lvl="1" indent="-457200">
              <a:buFont typeface="+mj-lt"/>
              <a:buAutoNum type="arabicPeriod"/>
            </a:pPr>
            <a:r>
              <a:rPr lang="en-US" b="1" dirty="0"/>
              <a:t>Level of Parallelism</a:t>
            </a:r>
          </a:p>
          <a:p>
            <a:pPr marL="914400" lvl="1" indent="-457200">
              <a:buFont typeface="+mj-lt"/>
              <a:buAutoNum type="arabicPeriod"/>
            </a:pPr>
            <a:endParaRPr lang="en-US" b="1" dirty="0"/>
          </a:p>
          <a:p>
            <a:pPr marL="914400" lvl="1" indent="-457200">
              <a:buFont typeface="+mj-lt"/>
              <a:buAutoNum type="arabicPeriod"/>
            </a:pPr>
            <a:r>
              <a:rPr lang="en-US" b="1" dirty="0" err="1"/>
              <a:t>BroadCast</a:t>
            </a:r>
            <a:r>
              <a:rPr lang="en-US" b="1" dirty="0"/>
              <a:t> Large Variables</a:t>
            </a:r>
          </a:p>
          <a:p>
            <a:pPr marL="914400" lvl="1" indent="-457200">
              <a:buFont typeface="+mj-lt"/>
              <a:buAutoNum type="arabicPeriod"/>
            </a:pPr>
            <a:endParaRPr lang="en-US" b="1" dirty="0"/>
          </a:p>
          <a:p>
            <a:pPr marL="914400" lvl="1" indent="-457200">
              <a:buFont typeface="+mj-lt"/>
              <a:buAutoNum type="arabicPeriod"/>
            </a:pPr>
            <a:r>
              <a:rPr lang="en-US" b="1" dirty="0"/>
              <a:t>Data Locality</a:t>
            </a:r>
          </a:p>
          <a:p>
            <a:pPr marL="457200" lvl="1" indent="0">
              <a:buNone/>
            </a:pPr>
            <a:endParaRPr lang="en-US" b="1" dirty="0"/>
          </a:p>
          <a:p>
            <a:pPr marL="457200" lvl="1" indent="0">
              <a:buNone/>
            </a:pPr>
            <a:endParaRPr lang="en-US" b="1" dirty="0"/>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F786A572-F3BA-4EF1-B872-9D1FC65DB394}"/>
                  </a:ext>
                </a:extLst>
              </p14:cNvPr>
              <p14:cNvContentPartPr/>
              <p14:nvPr>
                <p:extLst>
                  <p:ext uri="{42D2F446-02D8-4167-A562-619A0277C38B}">
                    <p15:isNarration xmlns:p15="http://schemas.microsoft.com/office/powerpoint/2012/main" val="1"/>
                  </p:ext>
                </p:extLst>
              </p14:nvPr>
            </p14:nvContentPartPr>
            <p14:xfrm>
              <a:off x="3223440" y="940680"/>
              <a:ext cx="2347560" cy="5516280"/>
            </p14:xfrm>
          </p:contentPart>
        </mc:Choice>
        <mc:Fallback>
          <p:pic>
            <p:nvPicPr>
              <p:cNvPr id="5" name="Ink 4">
                <a:extLst>
                  <a:ext uri="{FF2B5EF4-FFF2-40B4-BE49-F238E27FC236}">
                    <a16:creationId xmlns:a16="http://schemas.microsoft.com/office/drawing/2014/main" id="{F786A572-F3BA-4EF1-B872-9D1FC65DB394}"/>
                  </a:ext>
                </a:extLst>
              </p:cNvPr>
              <p:cNvPicPr>
                <a:picLocks noGrp="1" noRot="1" noChangeAspect="1" noMove="1" noResize="1" noEditPoints="1" noAdjustHandles="1" noChangeArrowheads="1" noChangeShapeType="1"/>
              </p:cNvPicPr>
              <p:nvPr/>
            </p:nvPicPr>
            <p:blipFill>
              <a:blip r:embed="rId5"/>
              <a:stretch>
                <a:fillRect/>
              </a:stretch>
            </p:blipFill>
            <p:spPr>
              <a:xfrm>
                <a:off x="3214080" y="931320"/>
                <a:ext cx="2366280" cy="5535000"/>
              </a:xfrm>
              <a:prstGeom prst="rect">
                <a:avLst/>
              </a:prstGeom>
            </p:spPr>
          </p:pic>
        </mc:Fallback>
      </mc:AlternateContent>
      <p:pic>
        <p:nvPicPr>
          <p:cNvPr id="6" name="Audio 5">
            <a:hlinkClick r:id="" action="ppaction://media"/>
            <a:extLst>
              <a:ext uri="{FF2B5EF4-FFF2-40B4-BE49-F238E27FC236}">
                <a16:creationId xmlns:a16="http://schemas.microsoft.com/office/drawing/2014/main" id="{9528398C-3C90-47C8-A21A-9352CC4622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65281118"/>
      </p:ext>
    </p:extLst>
  </p:cSld>
  <p:clrMapOvr>
    <a:masterClrMapping/>
  </p:clrMapOvr>
  <mc:AlternateContent xmlns:mc="http://schemas.openxmlformats.org/markup-compatibility/2006">
    <mc:Choice xmlns:p14="http://schemas.microsoft.com/office/powerpoint/2010/main" Requires="p14">
      <p:transition spd="slow" p14:dur="2000" advTm="125247"/>
    </mc:Choice>
    <mc:Fallback>
      <p:transition spd="slow" advTm="125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spTree>
    <p:extLst>
      <p:ext uri="{BB962C8B-B14F-4D97-AF65-F5344CB8AC3E}">
        <p14:creationId xmlns:p14="http://schemas.microsoft.com/office/powerpoint/2010/main" val="2266636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Spark Performance Tuning</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dirty="0"/>
              <a:t>As Spark is based on in-memory processing of Data, There may occur various  bottleneck in terms of resources like CPU, Network Bandwidth or memory.</a:t>
            </a:r>
          </a:p>
          <a:p>
            <a:pPr lvl="1"/>
            <a:endParaRPr lang="en-US" dirty="0"/>
          </a:p>
          <a:p>
            <a:pPr lvl="1"/>
            <a:r>
              <a:rPr lang="en-US" dirty="0"/>
              <a:t>Sometimes the data under processing may not fit into the memory, which would be a big performance penalty.</a:t>
            </a:r>
          </a:p>
          <a:p>
            <a:pPr lvl="1"/>
            <a:endParaRPr lang="en-US" dirty="0"/>
          </a:p>
          <a:p>
            <a:pPr lvl="1"/>
            <a:r>
              <a:rPr lang="en-US" dirty="0"/>
              <a:t>During the shuffling of the data ,data packet size may be too big to choke the network .</a:t>
            </a:r>
          </a:p>
          <a:p>
            <a:pPr lvl="1"/>
            <a:endParaRPr lang="en-US" dirty="0"/>
          </a:p>
          <a:p>
            <a:pPr lvl="1"/>
            <a:r>
              <a:rPr lang="en-US" dirty="0"/>
              <a:t>To overcome all these bottlenecks we need to be aware of various performance tuning techniques. </a:t>
            </a:r>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300E28B6-0D3A-41CB-9669-18F497D19A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5999221"/>
      </p:ext>
    </p:extLst>
  </p:cSld>
  <p:clrMapOvr>
    <a:masterClrMapping/>
  </p:clrMapOvr>
  <mc:AlternateContent xmlns:mc="http://schemas.openxmlformats.org/markup-compatibility/2006">
    <mc:Choice xmlns:p14="http://schemas.microsoft.com/office/powerpoint/2010/main" Requires="p14">
      <p:transition spd="slow" p14:dur="2000" advTm="123079"/>
    </mc:Choice>
    <mc:Fallback>
      <p:transition spd="slow" advTm="123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Spark Performance Tuning</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842000"/>
          </a:xfrm>
        </p:spPr>
        <p:txBody>
          <a:bodyPr>
            <a:normAutofit lnSpcReduction="10000"/>
          </a:bodyPr>
          <a:lstStyle/>
          <a:p>
            <a:pPr marL="914400" lvl="1" indent="-457200">
              <a:buFont typeface="+mj-lt"/>
              <a:buAutoNum type="arabicPeriod"/>
            </a:pPr>
            <a:r>
              <a:rPr lang="en-US" b="1" dirty="0"/>
              <a:t>Data Serialization</a:t>
            </a:r>
          </a:p>
          <a:p>
            <a:pPr marL="914400" lvl="1" indent="-457200">
              <a:buFont typeface="+mj-lt"/>
              <a:buAutoNum type="arabicPeriod"/>
            </a:pPr>
            <a:endParaRPr lang="en-US" b="1" dirty="0"/>
          </a:p>
          <a:p>
            <a:pPr marL="914400" lvl="1" indent="-457200">
              <a:buFont typeface="+mj-lt"/>
              <a:buAutoNum type="arabicPeriod"/>
            </a:pPr>
            <a:r>
              <a:rPr lang="en-US" b="1" dirty="0"/>
              <a:t>Memory Tuning</a:t>
            </a:r>
          </a:p>
          <a:p>
            <a:pPr marL="914400" lvl="1" indent="-457200">
              <a:buFont typeface="+mj-lt"/>
              <a:buAutoNum type="arabicPeriod"/>
            </a:pPr>
            <a:endParaRPr lang="en-US" dirty="0"/>
          </a:p>
          <a:p>
            <a:pPr marL="914400" lvl="1" indent="-457200">
              <a:buFont typeface="+mj-lt"/>
              <a:buAutoNum type="arabicPeriod"/>
            </a:pPr>
            <a:r>
              <a:rPr lang="en-US" b="1" dirty="0"/>
              <a:t>Tuning Data Structures</a:t>
            </a:r>
          </a:p>
          <a:p>
            <a:pPr marL="914400" lvl="1" indent="-457200">
              <a:buFont typeface="+mj-lt"/>
              <a:buAutoNum type="arabicPeriod"/>
            </a:pPr>
            <a:endParaRPr lang="en-US" b="1" dirty="0"/>
          </a:p>
          <a:p>
            <a:pPr marL="914400" lvl="1" indent="-457200">
              <a:buFont typeface="+mj-lt"/>
              <a:buAutoNum type="arabicPeriod"/>
            </a:pPr>
            <a:r>
              <a:rPr lang="en-US" b="1" dirty="0"/>
              <a:t>Serialized RDD Storage</a:t>
            </a:r>
          </a:p>
          <a:p>
            <a:pPr marL="914400" lvl="1" indent="-457200">
              <a:buFont typeface="+mj-lt"/>
              <a:buAutoNum type="arabicPeriod"/>
            </a:pPr>
            <a:endParaRPr lang="en-US" b="1" dirty="0"/>
          </a:p>
          <a:p>
            <a:pPr marL="914400" lvl="1" indent="-457200">
              <a:buFont typeface="+mj-lt"/>
              <a:buAutoNum type="arabicPeriod"/>
            </a:pPr>
            <a:r>
              <a:rPr lang="en-US" b="1" dirty="0"/>
              <a:t>Garbage Collection Tuning</a:t>
            </a:r>
          </a:p>
          <a:p>
            <a:pPr marL="914400" lvl="1" indent="-457200">
              <a:buFont typeface="+mj-lt"/>
              <a:buAutoNum type="arabicPeriod"/>
            </a:pPr>
            <a:endParaRPr lang="en-US" b="1" dirty="0"/>
          </a:p>
          <a:p>
            <a:pPr marL="914400" lvl="1" indent="-457200">
              <a:buFont typeface="+mj-lt"/>
              <a:buAutoNum type="arabicPeriod"/>
            </a:pPr>
            <a:r>
              <a:rPr lang="en-US" b="1" dirty="0"/>
              <a:t>Level of Parallelism</a:t>
            </a:r>
          </a:p>
          <a:p>
            <a:pPr marL="914400" lvl="1" indent="-457200">
              <a:buFont typeface="+mj-lt"/>
              <a:buAutoNum type="arabicPeriod"/>
            </a:pPr>
            <a:endParaRPr lang="en-US" b="1" dirty="0"/>
          </a:p>
          <a:p>
            <a:pPr marL="914400" lvl="1" indent="-457200">
              <a:buFont typeface="+mj-lt"/>
              <a:buAutoNum type="arabicPeriod"/>
            </a:pPr>
            <a:r>
              <a:rPr lang="en-US" b="1" dirty="0" err="1"/>
              <a:t>BroadCast</a:t>
            </a:r>
            <a:r>
              <a:rPr lang="en-US" b="1" dirty="0"/>
              <a:t> Large Variables</a:t>
            </a:r>
          </a:p>
          <a:p>
            <a:pPr marL="914400" lvl="1" indent="-457200">
              <a:buFont typeface="+mj-lt"/>
              <a:buAutoNum type="arabicPeriod"/>
            </a:pPr>
            <a:endParaRPr lang="en-US" b="1" dirty="0"/>
          </a:p>
          <a:p>
            <a:pPr marL="914400" lvl="1" indent="-457200">
              <a:buFont typeface="+mj-lt"/>
              <a:buAutoNum type="arabicPeriod"/>
            </a:pPr>
            <a:r>
              <a:rPr lang="en-US" b="1" dirty="0"/>
              <a:t>Data Locality</a:t>
            </a:r>
          </a:p>
          <a:p>
            <a:pPr marL="457200" lvl="1" indent="0">
              <a:buNone/>
            </a:pPr>
            <a:endParaRPr lang="en-US" b="1" dirty="0"/>
          </a:p>
          <a:p>
            <a:pPr marL="457200" lvl="1" indent="0">
              <a:buNone/>
            </a:pPr>
            <a:endParaRPr lang="en-US" b="1" dirty="0"/>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D3DA16C1-2BC6-4270-A802-C400647B71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88803912"/>
      </p:ext>
    </p:extLst>
  </p:cSld>
  <p:clrMapOvr>
    <a:masterClrMapping/>
  </p:clrMapOvr>
  <mc:AlternateContent xmlns:mc="http://schemas.openxmlformats.org/markup-compatibility/2006">
    <mc:Choice xmlns:p14="http://schemas.microsoft.com/office/powerpoint/2010/main" Requires="p14">
      <p:transition spd="slow" p14:dur="2000" advTm="226407"/>
    </mc:Choice>
    <mc:Fallback>
      <p:transition spd="slow" advTm="226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Data </a:t>
            </a:r>
            <a:r>
              <a:rPr lang="en-US" sz="2800" b="1" dirty="0" err="1"/>
              <a:t>Serialisation</a:t>
            </a:r>
            <a:r>
              <a:rPr lang="en-US" sz="2800" b="1" dirty="0"/>
              <a:t>: Spark Performance Tuning</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Serialization plays an important role in data processing in the distributed cluster environment. Spark aims to strike a balance between convenience (allowing you to work with any Java type in your operations) and performance. It provides two serialization libraries:</a:t>
            </a:r>
          </a:p>
          <a:p>
            <a:pPr marL="457200" lvl="1" indent="0">
              <a:buNone/>
            </a:pPr>
            <a:endParaRPr lang="en-US" dirty="0"/>
          </a:p>
          <a:p>
            <a:pPr marL="914400" lvl="1" indent="-457200">
              <a:buAutoNum type="arabicParenR"/>
            </a:pPr>
            <a:r>
              <a:rPr lang="en-US" b="1" dirty="0"/>
              <a:t>Java Serialization</a:t>
            </a:r>
            <a:r>
              <a:rPr lang="en-US" dirty="0"/>
              <a:t>: Java serialization is flexible but often quite slow, and leads to large serialized formats for many classes, which will make the data movement across the cluster creating bottleneck </a:t>
            </a:r>
            <a:r>
              <a:rPr lang="en-US" dirty="0" err="1"/>
              <a:t>fo</a:t>
            </a:r>
            <a:r>
              <a:rPr lang="en-US" dirty="0"/>
              <a:t> </a:t>
            </a:r>
            <a:r>
              <a:rPr lang="en-US" dirty="0" err="1"/>
              <a:t>rboth</a:t>
            </a:r>
            <a:r>
              <a:rPr lang="en-US" dirty="0"/>
              <a:t> Network Bandwidth and memory.</a:t>
            </a:r>
          </a:p>
          <a:p>
            <a:pPr marL="914400" lvl="1" indent="-457200">
              <a:buAutoNum type="arabicParenR"/>
            </a:pPr>
            <a:r>
              <a:rPr lang="en-US" b="1" dirty="0" err="1"/>
              <a:t>Kyro</a:t>
            </a:r>
            <a:r>
              <a:rPr lang="en-US" b="1" dirty="0"/>
              <a:t> Serialization</a:t>
            </a:r>
            <a:r>
              <a:rPr lang="en-US" dirty="0"/>
              <a:t>: </a:t>
            </a:r>
            <a:r>
              <a:rPr lang="en-US" dirty="0" err="1"/>
              <a:t>Kryo</a:t>
            </a:r>
            <a:r>
              <a:rPr lang="en-US" dirty="0"/>
              <a:t> is significantly faster and more compact than Java serialization (often as much as 10x), but does not support all Serializable types and requires you to register the </a:t>
            </a:r>
            <a:r>
              <a:rPr lang="en-US" dirty="0" err="1"/>
              <a:t>classes.For</a:t>
            </a:r>
            <a:r>
              <a:rPr lang="en-US" dirty="0"/>
              <a:t> using </a:t>
            </a:r>
            <a:r>
              <a:rPr lang="en-US" dirty="0" err="1"/>
              <a:t>Kyro</a:t>
            </a:r>
            <a:r>
              <a:rPr lang="en-US" dirty="0"/>
              <a:t> do:</a:t>
            </a:r>
          </a:p>
          <a:p>
            <a:pPr marL="457200" lvl="1" indent="0">
              <a:buNone/>
            </a:pPr>
            <a:endParaRPr lang="en-US" dirty="0"/>
          </a:p>
          <a:p>
            <a:pPr marL="457200" lvl="1" indent="0">
              <a:buNone/>
            </a:pPr>
            <a:r>
              <a:rPr lang="en-US" b="1" dirty="0" err="1">
                <a:highlight>
                  <a:srgbClr val="00FFFF"/>
                </a:highlight>
              </a:rPr>
              <a:t>sparkconf.set</a:t>
            </a:r>
            <a:r>
              <a:rPr lang="en-US" b="1" dirty="0">
                <a:highlight>
                  <a:srgbClr val="00FFFF"/>
                </a:highlight>
              </a:rPr>
              <a:t>("</a:t>
            </a:r>
            <a:r>
              <a:rPr lang="en-US" b="1" dirty="0" err="1">
                <a:highlight>
                  <a:srgbClr val="00FFFF"/>
                </a:highlight>
              </a:rPr>
              <a:t>spark.serializer</a:t>
            </a:r>
            <a:r>
              <a:rPr lang="en-US" b="1" dirty="0">
                <a:highlight>
                  <a:srgbClr val="00FFFF"/>
                </a:highlight>
              </a:rPr>
              <a:t>", "</a:t>
            </a:r>
            <a:r>
              <a:rPr lang="en-US" b="1" dirty="0" err="1">
                <a:highlight>
                  <a:srgbClr val="00FFFF"/>
                </a:highlight>
              </a:rPr>
              <a:t>org.apache.spark.serializer.KryoSerializer</a:t>
            </a:r>
            <a:r>
              <a:rPr lang="en-US" b="1" dirty="0">
                <a:highlight>
                  <a:srgbClr val="00FFFF"/>
                </a:highlight>
              </a:rPr>
              <a:t>")</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F6D2BC18-77D5-42D8-91EA-620B74BBFEB7}"/>
                  </a:ext>
                </a:extLst>
              </p14:cNvPr>
              <p14:cNvContentPartPr/>
              <p14:nvPr>
                <p:extLst>
                  <p:ext uri="{42D2F446-02D8-4167-A562-619A0277C38B}">
                    <p15:isNarration xmlns:p15="http://schemas.microsoft.com/office/powerpoint/2012/main" val="1"/>
                  </p:ext>
                </p:extLst>
              </p14:nvPr>
            </p14:nvContentPartPr>
            <p14:xfrm>
              <a:off x="1314720" y="5451840"/>
              <a:ext cx="9041760" cy="749160"/>
            </p14:xfrm>
          </p:contentPart>
        </mc:Choice>
        <mc:Fallback>
          <p:pic>
            <p:nvPicPr>
              <p:cNvPr id="5" name="Ink 4">
                <a:extLst>
                  <a:ext uri="{FF2B5EF4-FFF2-40B4-BE49-F238E27FC236}">
                    <a16:creationId xmlns:a16="http://schemas.microsoft.com/office/drawing/2014/main" id="{F6D2BC18-77D5-42D8-91EA-620B74BBFEB7}"/>
                  </a:ext>
                </a:extLst>
              </p:cNvPr>
              <p:cNvPicPr>
                <a:picLocks noGrp="1" noRot="1" noChangeAspect="1" noMove="1" noResize="1" noEditPoints="1" noAdjustHandles="1" noChangeArrowheads="1" noChangeShapeType="1"/>
              </p:cNvPicPr>
              <p:nvPr/>
            </p:nvPicPr>
            <p:blipFill>
              <a:blip r:embed="rId5"/>
              <a:stretch>
                <a:fillRect/>
              </a:stretch>
            </p:blipFill>
            <p:spPr>
              <a:xfrm>
                <a:off x="1305360" y="5442480"/>
                <a:ext cx="9060480" cy="767880"/>
              </a:xfrm>
              <a:prstGeom prst="rect">
                <a:avLst/>
              </a:prstGeom>
            </p:spPr>
          </p:pic>
        </mc:Fallback>
      </mc:AlternateContent>
      <p:pic>
        <p:nvPicPr>
          <p:cNvPr id="6" name="Audio 5">
            <a:hlinkClick r:id="" action="ppaction://media"/>
            <a:extLst>
              <a:ext uri="{FF2B5EF4-FFF2-40B4-BE49-F238E27FC236}">
                <a16:creationId xmlns:a16="http://schemas.microsoft.com/office/drawing/2014/main" id="{FB69A110-E46A-4D8D-8F12-389F869DA4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99779647"/>
      </p:ext>
    </p:extLst>
  </p:cSld>
  <p:clrMapOvr>
    <a:masterClrMapping/>
  </p:clrMapOvr>
  <mc:AlternateContent xmlns:mc="http://schemas.openxmlformats.org/markup-compatibility/2006">
    <mc:Choice xmlns:p14="http://schemas.microsoft.com/office/powerpoint/2010/main" Requires="p14">
      <p:transition spd="slow" p14:dur="2000" advTm="123409"/>
    </mc:Choice>
    <mc:Fallback>
      <p:transition spd="slow" advTm="123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Spark Performance </a:t>
            </a:r>
            <a:r>
              <a:rPr lang="en-US" sz="2800" b="1" dirty="0" err="1"/>
              <a:t>Tunning</a:t>
            </a:r>
            <a:endParaRPr lang="en-US" sz="2800" b="1"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lnSpcReduction="10000"/>
          </a:bodyPr>
          <a:lstStyle/>
          <a:p>
            <a:pPr marL="457200" lvl="1" indent="0">
              <a:buNone/>
            </a:pPr>
            <a:r>
              <a:rPr lang="en-US" dirty="0"/>
              <a:t>To register your own custom classes with </a:t>
            </a:r>
            <a:r>
              <a:rPr lang="en-US" dirty="0" err="1"/>
              <a:t>Kryo</a:t>
            </a:r>
            <a:r>
              <a:rPr lang="en-US" dirty="0"/>
              <a:t>, use the </a:t>
            </a:r>
            <a:r>
              <a:rPr lang="en-US" dirty="0" err="1"/>
              <a:t>registerKryoClasses</a:t>
            </a:r>
            <a:r>
              <a:rPr lang="en-US" dirty="0"/>
              <a:t> method.</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If your objects are large, you may also need to increase the buffer max size:</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Maximum allowable size of </a:t>
            </a:r>
            <a:r>
              <a:rPr lang="en-US" dirty="0" err="1"/>
              <a:t>Kryo</a:t>
            </a:r>
            <a:r>
              <a:rPr lang="en-US" dirty="0"/>
              <a:t> serialization buffer, in Mb unless otherwise specified. This must be larger than any object you attempt to serialize and must be less than 2048m. Increase this if you get a "buffer limit exceeded" exception inside </a:t>
            </a:r>
            <a:r>
              <a:rPr lang="en-US" dirty="0" err="1"/>
              <a:t>Kryo</a:t>
            </a:r>
            <a:r>
              <a:rPr lang="en-US" dirty="0"/>
              <a:t>.</a:t>
            </a:r>
          </a:p>
        </p:txBody>
      </p:sp>
      <p:sp>
        <p:nvSpPr>
          <p:cNvPr id="6" name="Rectangle: Rounded Corners 5">
            <a:extLst>
              <a:ext uri="{FF2B5EF4-FFF2-40B4-BE49-F238E27FC236}">
                <a16:creationId xmlns:a16="http://schemas.microsoft.com/office/drawing/2014/main" id="{223F577A-8EE1-4424-8C34-5AF9D6E884E2}"/>
              </a:ext>
            </a:extLst>
          </p:cNvPr>
          <p:cNvSpPr/>
          <p:nvPr/>
        </p:nvSpPr>
        <p:spPr>
          <a:xfrm>
            <a:off x="1458686" y="1415135"/>
            <a:ext cx="8958943" cy="1621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t>val</a:t>
            </a:r>
            <a:r>
              <a:rPr lang="en-US" sz="2400" dirty="0"/>
              <a:t> conf = new </a:t>
            </a:r>
            <a:r>
              <a:rPr lang="en-US" sz="2400" dirty="0" err="1"/>
              <a:t>SparkConf</a:t>
            </a:r>
            <a:r>
              <a:rPr lang="en-US" sz="2400" dirty="0"/>
              <a:t>().</a:t>
            </a:r>
            <a:r>
              <a:rPr lang="en-US" sz="2400" dirty="0" err="1"/>
              <a:t>setMaster</a:t>
            </a:r>
            <a:r>
              <a:rPr lang="en-US" sz="2400" dirty="0"/>
              <a:t>(...).</a:t>
            </a:r>
            <a:r>
              <a:rPr lang="en-US" sz="2400" dirty="0" err="1"/>
              <a:t>setAppName</a:t>
            </a:r>
            <a:r>
              <a:rPr lang="en-US" sz="2400" dirty="0"/>
              <a:t>(...)</a:t>
            </a:r>
          </a:p>
          <a:p>
            <a:r>
              <a:rPr lang="en-US" sz="2400" dirty="0" err="1">
                <a:solidFill>
                  <a:schemeClr val="tx1"/>
                </a:solidFill>
                <a:highlight>
                  <a:srgbClr val="00FFFF"/>
                </a:highlight>
              </a:rPr>
              <a:t>conf.registerKryoClasses</a:t>
            </a:r>
            <a:r>
              <a:rPr lang="en-US" sz="2400" dirty="0">
                <a:solidFill>
                  <a:schemeClr val="tx1"/>
                </a:solidFill>
                <a:highlight>
                  <a:srgbClr val="00FFFF"/>
                </a:highlight>
              </a:rPr>
              <a:t>(Array(</a:t>
            </a:r>
            <a:r>
              <a:rPr lang="en-US" sz="2400" dirty="0" err="1">
                <a:solidFill>
                  <a:schemeClr val="tx1"/>
                </a:solidFill>
                <a:highlight>
                  <a:srgbClr val="00FFFF"/>
                </a:highlight>
              </a:rPr>
              <a:t>classOf</a:t>
            </a:r>
            <a:r>
              <a:rPr lang="en-US" sz="2400" dirty="0">
                <a:solidFill>
                  <a:schemeClr val="tx1"/>
                </a:solidFill>
                <a:highlight>
                  <a:srgbClr val="00FFFF"/>
                </a:highlight>
              </a:rPr>
              <a:t>[MyClass1], </a:t>
            </a:r>
            <a:r>
              <a:rPr lang="en-US" sz="2400" dirty="0" err="1">
                <a:solidFill>
                  <a:schemeClr val="tx1"/>
                </a:solidFill>
                <a:highlight>
                  <a:srgbClr val="00FFFF"/>
                </a:highlight>
              </a:rPr>
              <a:t>classOf</a:t>
            </a:r>
            <a:r>
              <a:rPr lang="en-US" sz="2400" dirty="0">
                <a:solidFill>
                  <a:schemeClr val="tx1"/>
                </a:solidFill>
                <a:highlight>
                  <a:srgbClr val="00FFFF"/>
                </a:highlight>
              </a:rPr>
              <a:t>[MyClass2]))</a:t>
            </a:r>
          </a:p>
          <a:p>
            <a:r>
              <a:rPr lang="en-US" sz="2400" dirty="0" err="1"/>
              <a:t>val</a:t>
            </a:r>
            <a:r>
              <a:rPr lang="en-US" sz="2400" dirty="0"/>
              <a:t> </a:t>
            </a:r>
            <a:r>
              <a:rPr lang="en-US" sz="2400" dirty="0" err="1"/>
              <a:t>sc</a:t>
            </a:r>
            <a:r>
              <a:rPr lang="en-US" sz="2400" dirty="0"/>
              <a:t> = new </a:t>
            </a:r>
            <a:r>
              <a:rPr lang="en-US" sz="2400" dirty="0" err="1"/>
              <a:t>SparkContext</a:t>
            </a:r>
            <a:r>
              <a:rPr lang="en-US" sz="2400" dirty="0"/>
              <a:t>(conf)</a:t>
            </a:r>
          </a:p>
        </p:txBody>
      </p:sp>
      <p:sp>
        <p:nvSpPr>
          <p:cNvPr id="8" name="Rectangle: Rounded Corners 7">
            <a:extLst>
              <a:ext uri="{FF2B5EF4-FFF2-40B4-BE49-F238E27FC236}">
                <a16:creationId xmlns:a16="http://schemas.microsoft.com/office/drawing/2014/main" id="{D2327D0F-63DF-4C93-9A7F-8735DAF5CB16}"/>
              </a:ext>
            </a:extLst>
          </p:cNvPr>
          <p:cNvSpPr/>
          <p:nvPr/>
        </p:nvSpPr>
        <p:spPr>
          <a:xfrm>
            <a:off x="1458685" y="3820895"/>
            <a:ext cx="895894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t>spark.kryoserializer.buffer.max</a:t>
            </a:r>
            <a:r>
              <a:rPr lang="en-US" sz="2400" dirty="0"/>
              <a:t> 64Mb	</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22F42A98-316F-440D-8625-902E5D85EA52}"/>
                  </a:ext>
                </a:extLst>
              </p14:cNvPr>
              <p14:cNvContentPartPr/>
              <p14:nvPr>
                <p:extLst>
                  <p:ext uri="{42D2F446-02D8-4167-A562-619A0277C38B}">
                    <p15:isNarration xmlns:p15="http://schemas.microsoft.com/office/powerpoint/2012/main" val="1"/>
                  </p:ext>
                </p:extLst>
              </p14:nvPr>
            </p14:nvContentPartPr>
            <p14:xfrm>
              <a:off x="1387800" y="1233000"/>
              <a:ext cx="5370480" cy="3497760"/>
            </p14:xfrm>
          </p:contentPart>
        </mc:Choice>
        <mc:Fallback>
          <p:pic>
            <p:nvPicPr>
              <p:cNvPr id="5" name="Ink 4">
                <a:extLst>
                  <a:ext uri="{FF2B5EF4-FFF2-40B4-BE49-F238E27FC236}">
                    <a16:creationId xmlns:a16="http://schemas.microsoft.com/office/drawing/2014/main" id="{22F42A98-316F-440D-8625-902E5D85EA52}"/>
                  </a:ext>
                </a:extLst>
              </p:cNvPr>
              <p:cNvPicPr>
                <a:picLocks noGrp="1" noRot="1" noChangeAspect="1" noMove="1" noResize="1" noEditPoints="1" noAdjustHandles="1" noChangeArrowheads="1" noChangeShapeType="1"/>
              </p:cNvPicPr>
              <p:nvPr/>
            </p:nvPicPr>
            <p:blipFill>
              <a:blip r:embed="rId5"/>
              <a:stretch>
                <a:fillRect/>
              </a:stretch>
            </p:blipFill>
            <p:spPr>
              <a:xfrm>
                <a:off x="1378440" y="1223640"/>
                <a:ext cx="5389200" cy="3516480"/>
              </a:xfrm>
              <a:prstGeom prst="rect">
                <a:avLst/>
              </a:prstGeom>
            </p:spPr>
          </p:pic>
        </mc:Fallback>
      </mc:AlternateContent>
      <p:pic>
        <p:nvPicPr>
          <p:cNvPr id="7" name="Audio 6">
            <a:hlinkClick r:id="" action="ppaction://media"/>
            <a:extLst>
              <a:ext uri="{FF2B5EF4-FFF2-40B4-BE49-F238E27FC236}">
                <a16:creationId xmlns:a16="http://schemas.microsoft.com/office/drawing/2014/main" id="{26CF054D-7103-4A0C-9181-A8C8F140D0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79905944"/>
      </p:ext>
    </p:extLst>
  </p:cSld>
  <p:clrMapOvr>
    <a:masterClrMapping/>
  </p:clrMapOvr>
  <mc:AlternateContent xmlns:mc="http://schemas.openxmlformats.org/markup-compatibility/2006">
    <mc:Choice xmlns:p14="http://schemas.microsoft.com/office/powerpoint/2010/main" Requires="p14">
      <p:transition spd="slow" p14:dur="2000" advTm="55287"/>
    </mc:Choice>
    <mc:Fallback>
      <p:transition spd="slow" advTm="55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Spark Performance Tuning</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b="1" dirty="0"/>
              <a:t>Memory Tuning: </a:t>
            </a:r>
            <a:r>
              <a:rPr lang="en-US" dirty="0"/>
              <a:t>There are three considerations in tuning memory usage: </a:t>
            </a:r>
          </a:p>
          <a:p>
            <a:pPr lvl="1"/>
            <a:r>
              <a:rPr lang="en-US" i="1" dirty="0">
                <a:highlight>
                  <a:srgbClr val="00FFFF"/>
                </a:highlight>
              </a:rPr>
              <a:t>amount</a:t>
            </a:r>
            <a:r>
              <a:rPr lang="en-US" dirty="0">
                <a:highlight>
                  <a:srgbClr val="00FFFF"/>
                </a:highlight>
              </a:rPr>
              <a:t> of memory</a:t>
            </a:r>
            <a:r>
              <a:rPr lang="en-US" dirty="0"/>
              <a:t> used by your objects (you may want your entire dataset to fit in memory), </a:t>
            </a:r>
          </a:p>
          <a:p>
            <a:pPr lvl="1"/>
            <a:r>
              <a:rPr lang="en-US" i="1" dirty="0">
                <a:highlight>
                  <a:srgbClr val="00FFFF"/>
                </a:highlight>
              </a:rPr>
              <a:t>cost</a:t>
            </a:r>
            <a:r>
              <a:rPr lang="en-US" dirty="0">
                <a:highlight>
                  <a:srgbClr val="00FFFF"/>
                </a:highlight>
              </a:rPr>
              <a:t> of accessing </a:t>
            </a:r>
            <a:r>
              <a:rPr lang="en-US" dirty="0"/>
              <a:t>those objects, and the </a:t>
            </a:r>
          </a:p>
          <a:p>
            <a:pPr lvl="1"/>
            <a:r>
              <a:rPr lang="en-US" dirty="0"/>
              <a:t>overhead of </a:t>
            </a:r>
            <a:r>
              <a:rPr lang="en-US" i="1" dirty="0">
                <a:highlight>
                  <a:srgbClr val="00FFFF"/>
                </a:highlight>
              </a:rPr>
              <a:t>garbage collection</a:t>
            </a:r>
          </a:p>
          <a:p>
            <a:pPr lvl="1"/>
            <a:endParaRPr lang="en-US" i="1" dirty="0"/>
          </a:p>
          <a:p>
            <a:pPr marL="457200" lvl="1" indent="0">
              <a:buNone/>
            </a:pPr>
            <a:r>
              <a:rPr lang="en-US" dirty="0"/>
              <a:t>By default, Java objects are fast to access, but can easily consume a factor of 2-5x more space than the “raw” data inside their fields for </a:t>
            </a:r>
            <a:r>
              <a:rPr lang="en-US"/>
              <a:t>the reasons :</a:t>
            </a:r>
          </a:p>
          <a:p>
            <a:pPr marL="457200" lvl="1" indent="0">
              <a:buNone/>
            </a:pPr>
            <a:endParaRPr lang="en-US" dirty="0"/>
          </a:p>
          <a:p>
            <a:pPr lvl="1"/>
            <a:r>
              <a:rPr lang="en-US" dirty="0"/>
              <a:t>Each distinct Java object has an “object header”.</a:t>
            </a:r>
          </a:p>
          <a:p>
            <a:pPr lvl="1"/>
            <a:r>
              <a:rPr lang="en-US" dirty="0"/>
              <a:t>Java Strings have about 40 bytes of overhead over the raw string data</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D96B6EB2-85CA-4413-B827-4A2266AA1224}"/>
                  </a:ext>
                </a:extLst>
              </p14:cNvPr>
              <p14:cNvContentPartPr/>
              <p14:nvPr>
                <p:extLst>
                  <p:ext uri="{42D2F446-02D8-4167-A562-619A0277C38B}">
                    <p15:isNarration xmlns:p15="http://schemas.microsoft.com/office/powerpoint/2012/main" val="1"/>
                  </p:ext>
                </p:extLst>
              </p14:nvPr>
            </p14:nvContentPartPr>
            <p14:xfrm>
              <a:off x="3269160" y="1625760"/>
              <a:ext cx="8548560" cy="1571040"/>
            </p14:xfrm>
          </p:contentPart>
        </mc:Choice>
        <mc:Fallback>
          <p:pic>
            <p:nvPicPr>
              <p:cNvPr id="5" name="Ink 4">
                <a:extLst>
                  <a:ext uri="{FF2B5EF4-FFF2-40B4-BE49-F238E27FC236}">
                    <a16:creationId xmlns:a16="http://schemas.microsoft.com/office/drawing/2014/main" id="{D96B6EB2-85CA-4413-B827-4A2266AA1224}"/>
                  </a:ext>
                </a:extLst>
              </p:cNvPr>
              <p:cNvPicPr>
                <a:picLocks noGrp="1" noRot="1" noChangeAspect="1" noMove="1" noResize="1" noEditPoints="1" noAdjustHandles="1" noChangeArrowheads="1" noChangeShapeType="1"/>
              </p:cNvPicPr>
              <p:nvPr/>
            </p:nvPicPr>
            <p:blipFill>
              <a:blip r:embed="rId5"/>
              <a:stretch>
                <a:fillRect/>
              </a:stretch>
            </p:blipFill>
            <p:spPr>
              <a:xfrm>
                <a:off x="3259800" y="1616400"/>
                <a:ext cx="8567280" cy="1589760"/>
              </a:xfrm>
              <a:prstGeom prst="rect">
                <a:avLst/>
              </a:prstGeom>
            </p:spPr>
          </p:pic>
        </mc:Fallback>
      </mc:AlternateContent>
      <p:pic>
        <p:nvPicPr>
          <p:cNvPr id="6" name="Audio 5">
            <a:hlinkClick r:id="" action="ppaction://media"/>
            <a:extLst>
              <a:ext uri="{FF2B5EF4-FFF2-40B4-BE49-F238E27FC236}">
                <a16:creationId xmlns:a16="http://schemas.microsoft.com/office/drawing/2014/main" id="{49D795FC-BFB9-4C05-862E-4E6E31D319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99276685"/>
      </p:ext>
    </p:extLst>
  </p:cSld>
  <p:clrMapOvr>
    <a:masterClrMapping/>
  </p:clrMapOvr>
  <mc:AlternateContent xmlns:mc="http://schemas.openxmlformats.org/markup-compatibility/2006">
    <mc:Choice xmlns:p14="http://schemas.microsoft.com/office/powerpoint/2010/main" Requires="p14">
      <p:transition spd="slow" p14:dur="2000" advTm="153568"/>
    </mc:Choice>
    <mc:Fallback>
      <p:transition spd="slow" advTm="153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Spark Performance Tuning</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marL="457200" lvl="1" indent="0">
              <a:buNone/>
            </a:pPr>
            <a:r>
              <a:rPr lang="en-US" b="1" dirty="0"/>
              <a:t>Tuning Data Structures</a:t>
            </a:r>
          </a:p>
          <a:p>
            <a:pPr marL="457200" lvl="1" indent="0">
              <a:buNone/>
            </a:pPr>
            <a:r>
              <a:rPr lang="en-US" dirty="0"/>
              <a:t>The first way to reduce memory consumption is to avoid the Java features that add overhead, such as pointer-based data structures and wrapper objects.</a:t>
            </a:r>
          </a:p>
          <a:p>
            <a:pPr marL="457200" lvl="1" indent="0">
              <a:buNone/>
            </a:pPr>
            <a:r>
              <a:rPr lang="en-US" dirty="0"/>
              <a:t>There are several ways to do this:</a:t>
            </a:r>
          </a:p>
          <a:p>
            <a:pPr marL="457200" lvl="1" indent="0">
              <a:buNone/>
            </a:pPr>
            <a:endParaRPr lang="en-US" dirty="0"/>
          </a:p>
          <a:p>
            <a:pPr lvl="1"/>
            <a:r>
              <a:rPr lang="en-US" dirty="0"/>
              <a:t>Design your data structures to prefer arrays of objects, and primitive types, instead of the standard Java or Scala collection classes (e.g. HashMap). </a:t>
            </a:r>
          </a:p>
          <a:p>
            <a:pPr lvl="1"/>
            <a:endParaRPr lang="en-US" dirty="0"/>
          </a:p>
          <a:p>
            <a:pPr lvl="1"/>
            <a:r>
              <a:rPr lang="en-US" dirty="0"/>
              <a:t>The </a:t>
            </a:r>
            <a:r>
              <a:rPr lang="en-US" b="1" dirty="0" err="1">
                <a:highlight>
                  <a:srgbClr val="00FFFF"/>
                </a:highlight>
              </a:rPr>
              <a:t>fastutil</a:t>
            </a:r>
            <a:r>
              <a:rPr lang="en-US" dirty="0"/>
              <a:t> library provides convenient collection classes for primitive types that are compatible with the Java standard library.</a:t>
            </a:r>
          </a:p>
          <a:p>
            <a:pPr lvl="1"/>
            <a:endParaRPr lang="en-US" dirty="0"/>
          </a:p>
          <a:p>
            <a:pPr lvl="1"/>
            <a:r>
              <a:rPr lang="en-US" dirty="0"/>
              <a:t>Avoid nested structures with a lot of small objects and pointers when possible.</a:t>
            </a:r>
          </a:p>
          <a:p>
            <a:pPr lvl="1"/>
            <a:endParaRPr lang="en-US" dirty="0"/>
          </a:p>
          <a:p>
            <a:pPr lvl="1"/>
            <a:r>
              <a:rPr lang="en-US" dirty="0"/>
              <a:t>Consider using numeric IDs or enumeration objects instead of strings for keys.</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F283F47D-7819-4ABF-B032-649392030791}"/>
                  </a:ext>
                </a:extLst>
              </p14:cNvPr>
              <p14:cNvContentPartPr/>
              <p14:nvPr>
                <p:extLst>
                  <p:ext uri="{42D2F446-02D8-4167-A562-619A0277C38B}">
                    <p15:isNarration xmlns:p15="http://schemas.microsoft.com/office/powerpoint/2012/main" val="1"/>
                  </p:ext>
                </p:extLst>
              </p14:nvPr>
            </p14:nvContentPartPr>
            <p14:xfrm>
              <a:off x="2273760" y="3013920"/>
              <a:ext cx="5845320" cy="3497760"/>
            </p14:xfrm>
          </p:contentPart>
        </mc:Choice>
        <mc:Fallback>
          <p:pic>
            <p:nvPicPr>
              <p:cNvPr id="5" name="Ink 4">
                <a:extLst>
                  <a:ext uri="{FF2B5EF4-FFF2-40B4-BE49-F238E27FC236}">
                    <a16:creationId xmlns:a16="http://schemas.microsoft.com/office/drawing/2014/main" id="{F283F47D-7819-4ABF-B032-649392030791}"/>
                  </a:ext>
                </a:extLst>
              </p:cNvPr>
              <p:cNvPicPr>
                <a:picLocks noGrp="1" noRot="1" noChangeAspect="1" noMove="1" noResize="1" noEditPoints="1" noAdjustHandles="1" noChangeArrowheads="1" noChangeShapeType="1"/>
              </p:cNvPicPr>
              <p:nvPr/>
            </p:nvPicPr>
            <p:blipFill>
              <a:blip r:embed="rId5"/>
              <a:stretch>
                <a:fillRect/>
              </a:stretch>
            </p:blipFill>
            <p:spPr>
              <a:xfrm>
                <a:off x="2264400" y="3004560"/>
                <a:ext cx="5864040" cy="3516480"/>
              </a:xfrm>
              <a:prstGeom prst="rect">
                <a:avLst/>
              </a:prstGeom>
            </p:spPr>
          </p:pic>
        </mc:Fallback>
      </mc:AlternateContent>
      <p:pic>
        <p:nvPicPr>
          <p:cNvPr id="6" name="Audio 5">
            <a:hlinkClick r:id="" action="ppaction://media"/>
            <a:extLst>
              <a:ext uri="{FF2B5EF4-FFF2-40B4-BE49-F238E27FC236}">
                <a16:creationId xmlns:a16="http://schemas.microsoft.com/office/drawing/2014/main" id="{3141B41D-CDFA-4847-9173-C73891E513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14258221"/>
      </p:ext>
    </p:extLst>
  </p:cSld>
  <p:clrMapOvr>
    <a:masterClrMapping/>
  </p:clrMapOvr>
  <mc:AlternateContent xmlns:mc="http://schemas.openxmlformats.org/markup-compatibility/2006">
    <mc:Choice xmlns:p14="http://schemas.microsoft.com/office/powerpoint/2010/main" Requires="p14">
      <p:transition spd="slow" p14:dur="2000" advTm="134487"/>
    </mc:Choice>
    <mc:Fallback>
      <p:transition spd="slow" advTm="134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Spark Performance Tuning</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b="1" dirty="0"/>
              <a:t>Serialized RDD Storage</a:t>
            </a:r>
          </a:p>
          <a:p>
            <a:pPr marL="457200" lvl="1" indent="0">
              <a:buNone/>
            </a:pPr>
            <a:r>
              <a:rPr lang="en-US" dirty="0"/>
              <a:t>When your objects are still too large to efficiently store despite this tuning, a much simpler way to reduce memory usage is to store them in serialized form, using the serialized </a:t>
            </a:r>
            <a:r>
              <a:rPr lang="en-US" dirty="0" err="1"/>
              <a:t>StorageLevels</a:t>
            </a:r>
            <a:r>
              <a:rPr lang="en-US" dirty="0"/>
              <a:t> in the RDD persistence API, such as MEMORY_ONLY_SER. </a:t>
            </a:r>
          </a:p>
          <a:p>
            <a:pPr marL="457200" lvl="1" indent="0">
              <a:buNone/>
            </a:pPr>
            <a:endParaRPr lang="en-US" dirty="0"/>
          </a:p>
          <a:p>
            <a:pPr marL="457200" lvl="1" indent="0">
              <a:buNone/>
            </a:pPr>
            <a:r>
              <a:rPr lang="en-US" dirty="0"/>
              <a:t>Spark will then store each RDD partition as one large byte array. The only downside of storing data in serialized form is slower access times, due to having to deserialize each object on the fly. </a:t>
            </a:r>
          </a:p>
          <a:p>
            <a:pPr marL="457200" lvl="1" indent="0">
              <a:buNone/>
            </a:pPr>
            <a:endParaRPr lang="en-US" dirty="0"/>
          </a:p>
          <a:p>
            <a:pPr marL="457200" lvl="1" indent="0">
              <a:buNone/>
            </a:pPr>
            <a:r>
              <a:rPr lang="en-US" dirty="0"/>
              <a:t>It is  highly recommended using </a:t>
            </a:r>
            <a:r>
              <a:rPr lang="en-US" b="1" dirty="0" err="1">
                <a:highlight>
                  <a:srgbClr val="00FFFF"/>
                </a:highlight>
              </a:rPr>
              <a:t>Kryo</a:t>
            </a:r>
            <a:r>
              <a:rPr lang="en-US" dirty="0"/>
              <a:t> if you want to cache data in serialized form, as it leads to much smaller sizes than Java serialization.</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DD1FF2AE-F288-4741-B89A-BD506FAB9093}"/>
                  </a:ext>
                </a:extLst>
              </p14:cNvPr>
              <p14:cNvContentPartPr/>
              <p14:nvPr>
                <p:extLst>
                  <p:ext uri="{42D2F446-02D8-4167-A562-619A0277C38B}">
                    <p15:isNarration xmlns:p15="http://schemas.microsoft.com/office/powerpoint/2012/main" val="1"/>
                  </p:ext>
                </p:extLst>
              </p14:nvPr>
            </p14:nvContentPartPr>
            <p14:xfrm>
              <a:off x="1387800" y="1306080"/>
              <a:ext cx="7790400" cy="3708000"/>
            </p14:xfrm>
          </p:contentPart>
        </mc:Choice>
        <mc:Fallback>
          <p:pic>
            <p:nvPicPr>
              <p:cNvPr id="5" name="Ink 4">
                <a:extLst>
                  <a:ext uri="{FF2B5EF4-FFF2-40B4-BE49-F238E27FC236}">
                    <a16:creationId xmlns:a16="http://schemas.microsoft.com/office/drawing/2014/main" id="{DD1FF2AE-F288-4741-B89A-BD506FAB9093}"/>
                  </a:ext>
                </a:extLst>
              </p:cNvPr>
              <p:cNvPicPr>
                <a:picLocks noGrp="1" noRot="1" noChangeAspect="1" noMove="1" noResize="1" noEditPoints="1" noAdjustHandles="1" noChangeArrowheads="1" noChangeShapeType="1"/>
              </p:cNvPicPr>
              <p:nvPr/>
            </p:nvPicPr>
            <p:blipFill>
              <a:blip r:embed="rId5"/>
              <a:stretch>
                <a:fillRect/>
              </a:stretch>
            </p:blipFill>
            <p:spPr>
              <a:xfrm>
                <a:off x="1378440" y="1296720"/>
                <a:ext cx="7809120" cy="3726720"/>
              </a:xfrm>
              <a:prstGeom prst="rect">
                <a:avLst/>
              </a:prstGeom>
            </p:spPr>
          </p:pic>
        </mc:Fallback>
      </mc:AlternateContent>
      <p:pic>
        <p:nvPicPr>
          <p:cNvPr id="6" name="Audio 5">
            <a:hlinkClick r:id="" action="ppaction://media"/>
            <a:extLst>
              <a:ext uri="{FF2B5EF4-FFF2-40B4-BE49-F238E27FC236}">
                <a16:creationId xmlns:a16="http://schemas.microsoft.com/office/drawing/2014/main" id="{C6366C68-C5A0-44D7-8E72-2B44D6542C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71385407"/>
      </p:ext>
    </p:extLst>
  </p:cSld>
  <p:clrMapOvr>
    <a:masterClrMapping/>
  </p:clrMapOvr>
  <mc:AlternateContent xmlns:mc="http://schemas.openxmlformats.org/markup-compatibility/2006">
    <mc:Choice xmlns:p14="http://schemas.microsoft.com/office/powerpoint/2010/main" Requires="p14">
      <p:transition spd="slow" p14:dur="2000" advTm="88846"/>
    </mc:Choice>
    <mc:Fallback>
      <p:transition spd="slow" advTm="88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Spark Performance </a:t>
            </a:r>
            <a:r>
              <a:rPr lang="en-US" sz="2800" b="1" dirty="0" err="1"/>
              <a:t>Tunning</a:t>
            </a:r>
            <a:endParaRPr lang="en-US" sz="2800" b="1"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b="1" dirty="0"/>
              <a:t>Level of Parallelism</a:t>
            </a:r>
          </a:p>
          <a:p>
            <a:pPr lvl="1"/>
            <a:r>
              <a:rPr lang="en-US" dirty="0"/>
              <a:t>Clusters will not be fully utilized unless you set the level of parallelism for each operation high enough. </a:t>
            </a:r>
          </a:p>
          <a:p>
            <a:pPr lvl="1"/>
            <a:endParaRPr lang="en-US" dirty="0"/>
          </a:p>
          <a:p>
            <a:pPr lvl="1"/>
            <a:r>
              <a:rPr lang="en-US" i="1" dirty="0"/>
              <a:t>increase the level of parallelism</a:t>
            </a:r>
            <a:r>
              <a:rPr lang="en-US" dirty="0"/>
              <a:t>, so that each task’s input set is smaller. So that the data set can fit into the memory and avoid </a:t>
            </a:r>
            <a:r>
              <a:rPr lang="en-US" b="1" dirty="0" err="1">
                <a:highlight>
                  <a:srgbClr val="00FFFF"/>
                </a:highlight>
              </a:rPr>
              <a:t>OutOfmemory</a:t>
            </a:r>
            <a:r>
              <a:rPr lang="en-US" dirty="0"/>
              <a:t> errors.</a:t>
            </a:r>
          </a:p>
          <a:p>
            <a:pPr lvl="1"/>
            <a:endParaRPr lang="en-US" dirty="0"/>
          </a:p>
          <a:p>
            <a:pPr lvl="1"/>
            <a:r>
              <a:rPr lang="en-US" dirty="0"/>
              <a:t>Pass the level of parallelism as an argument to </a:t>
            </a:r>
            <a:r>
              <a:rPr lang="en-US" dirty="0" err="1"/>
              <a:t>PairRDD</a:t>
            </a:r>
            <a:endParaRPr lang="en-US" dirty="0"/>
          </a:p>
          <a:p>
            <a:pPr lvl="1"/>
            <a:endParaRPr lang="en-US" dirty="0"/>
          </a:p>
          <a:p>
            <a:pPr lvl="1"/>
            <a:r>
              <a:rPr lang="en-US" dirty="0"/>
              <a:t>set the config property </a:t>
            </a:r>
            <a:r>
              <a:rPr lang="en-US" dirty="0" err="1">
                <a:highlight>
                  <a:srgbClr val="00FFFF"/>
                </a:highlight>
              </a:rPr>
              <a:t>spark.default.parallelism</a:t>
            </a:r>
            <a:r>
              <a:rPr lang="en-US" dirty="0">
                <a:highlight>
                  <a:srgbClr val="00FFFF"/>
                </a:highlight>
              </a:rPr>
              <a:t> </a:t>
            </a:r>
            <a:r>
              <a:rPr lang="en-US" dirty="0"/>
              <a:t>to change the default. </a:t>
            </a:r>
          </a:p>
          <a:p>
            <a:pPr lvl="1"/>
            <a:endParaRPr lang="en-US" dirty="0"/>
          </a:p>
          <a:p>
            <a:pPr lvl="1"/>
            <a:r>
              <a:rPr lang="en-US" dirty="0"/>
              <a:t>It is recommended 2-3 smaller tasks per CPU core in your cluster.</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90144D74-F981-4F2A-B12E-7A91A0A32990}"/>
                  </a:ext>
                </a:extLst>
              </p14:cNvPr>
              <p14:cNvContentPartPr/>
              <p14:nvPr>
                <p:extLst>
                  <p:ext uri="{42D2F446-02D8-4167-A562-619A0277C38B}">
                    <p15:isNarration xmlns:p15="http://schemas.microsoft.com/office/powerpoint/2012/main" val="1"/>
                  </p:ext>
                </p:extLst>
              </p14:nvPr>
            </p14:nvContentPartPr>
            <p14:xfrm>
              <a:off x="2401560" y="-45360"/>
              <a:ext cx="9735840" cy="5835600"/>
            </p14:xfrm>
          </p:contentPart>
        </mc:Choice>
        <mc:Fallback>
          <p:pic>
            <p:nvPicPr>
              <p:cNvPr id="5" name="Ink 4">
                <a:extLst>
                  <a:ext uri="{FF2B5EF4-FFF2-40B4-BE49-F238E27FC236}">
                    <a16:creationId xmlns:a16="http://schemas.microsoft.com/office/drawing/2014/main" id="{90144D74-F981-4F2A-B12E-7A91A0A32990}"/>
                  </a:ext>
                </a:extLst>
              </p:cNvPr>
              <p:cNvPicPr>
                <a:picLocks noGrp="1" noRot="1" noChangeAspect="1" noMove="1" noResize="1" noEditPoints="1" noAdjustHandles="1" noChangeArrowheads="1" noChangeShapeType="1"/>
              </p:cNvPicPr>
              <p:nvPr/>
            </p:nvPicPr>
            <p:blipFill>
              <a:blip r:embed="rId5"/>
              <a:stretch>
                <a:fillRect/>
              </a:stretch>
            </p:blipFill>
            <p:spPr>
              <a:xfrm>
                <a:off x="2392200" y="-54720"/>
                <a:ext cx="9754560" cy="5854320"/>
              </a:xfrm>
              <a:prstGeom prst="rect">
                <a:avLst/>
              </a:prstGeom>
            </p:spPr>
          </p:pic>
        </mc:Fallback>
      </mc:AlternateContent>
      <p:pic>
        <p:nvPicPr>
          <p:cNvPr id="6" name="Audio 5">
            <a:hlinkClick r:id="" action="ppaction://media"/>
            <a:extLst>
              <a:ext uri="{FF2B5EF4-FFF2-40B4-BE49-F238E27FC236}">
                <a16:creationId xmlns:a16="http://schemas.microsoft.com/office/drawing/2014/main" id="{93CAF2F7-B585-41CC-AAB7-217A3308DE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76629898"/>
      </p:ext>
    </p:extLst>
  </p:cSld>
  <p:clrMapOvr>
    <a:masterClrMapping/>
  </p:clrMapOvr>
  <mc:AlternateContent xmlns:mc="http://schemas.openxmlformats.org/markup-compatibility/2006">
    <mc:Choice xmlns:p14="http://schemas.microsoft.com/office/powerpoint/2010/main" Requires="p14">
      <p:transition spd="slow" p14:dur="2000" advTm="188433"/>
    </mc:Choice>
    <mc:Fallback>
      <p:transition spd="slow" advTm="188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1768</TotalTime>
  <Words>979</Words>
  <Application>Microsoft Office PowerPoint</Application>
  <PresentationFormat>Widescreen</PresentationFormat>
  <Paragraphs>134</Paragraphs>
  <Slides>13</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Spark Interview Questions Spark performance Tunning</vt:lpstr>
      <vt:lpstr>Spark Performance Tuning</vt:lpstr>
      <vt:lpstr>Spark Performance Tuning</vt:lpstr>
      <vt:lpstr>Data Serialisation: Spark Performance Tuning</vt:lpstr>
      <vt:lpstr>Spark Performance Tunning</vt:lpstr>
      <vt:lpstr>Spark Performance Tuning</vt:lpstr>
      <vt:lpstr>Spark Performance Tuning</vt:lpstr>
      <vt:lpstr>Spark Performance Tuning</vt:lpstr>
      <vt:lpstr>Spark Performance Tunning</vt:lpstr>
      <vt:lpstr>Spark Performance Tunning</vt:lpstr>
      <vt:lpstr>Spark Performance Tunning</vt:lpstr>
      <vt:lpstr>Conclusion: Spark Performance Tuning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74</cp:revision>
  <dcterms:created xsi:type="dcterms:W3CDTF">2018-12-28T03:34:44Z</dcterms:created>
  <dcterms:modified xsi:type="dcterms:W3CDTF">2019-01-15T11:08:13Z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